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143250" y="3068955"/>
            <a:ext cx="5880145" cy="9264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2588252"/>
            <a:ext cx="418942" cy="362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076420"/>
            <a:ext cx="11340000" cy="20219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39136" y="4162256"/>
            <a:ext cx="418942" cy="36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1395532"/>
            <a:ext cx="418942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5667" y="1395532"/>
            <a:ext cx="418941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627" y="2910737"/>
            <a:ext cx="418942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6322" y="3406276"/>
            <a:ext cx="418942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25720"/>
            <a:ext cx="11340000" cy="155444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548413" y="5445591"/>
            <a:ext cx="752191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05037" y="5483737"/>
            <a:ext cx="342770" cy="238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6549" y="5951024"/>
            <a:ext cx="333249" cy="33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57705" y="5810250"/>
            <a:ext cx="54483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44886" y="5979633"/>
            <a:ext cx="342770" cy="27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39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4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2911738"/>
            <a:ext cx="1799546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0176" y="3180433"/>
            <a:ext cx="380856" cy="31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3886658"/>
            <a:ext cx="380856" cy="31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0176" y="4592882"/>
            <a:ext cx="380856" cy="31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4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1405239"/>
            <a:ext cx="418942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14" y="2406827"/>
            <a:ext cx="418942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8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350"/>
            <a:ext cx="11340000" cy="49357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84630"/>
            <a:ext cx="9948545" cy="499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4395"/>
            <a:ext cx="11340000" cy="41155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772920"/>
            <a:ext cx="995299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78"/>
          <a:stretch>
            <a:fillRect/>
          </a:stretch>
        </p:blipFill>
        <p:spPr>
          <a:xfrm>
            <a:off x="360045" y="1224280"/>
            <a:ext cx="11339830" cy="836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348865"/>
            <a:ext cx="8393430" cy="20231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198880" y="2780665"/>
            <a:ext cx="1872615" cy="12242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35505" y="2853055"/>
            <a:ext cx="1871980" cy="11518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198880" y="2780665"/>
            <a:ext cx="1944370" cy="12242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135505" y="2780665"/>
            <a:ext cx="1944370" cy="12242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159375" y="2780665"/>
            <a:ext cx="1872615" cy="129667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96000" y="2780665"/>
            <a:ext cx="1871980" cy="115252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087620" y="2780665"/>
            <a:ext cx="1944370" cy="12242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095365" y="2780665"/>
            <a:ext cx="1944370" cy="12242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048115" y="2780665"/>
            <a:ext cx="0" cy="115252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6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95550" y="2421255"/>
            <a:ext cx="483870" cy="11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2437130"/>
            <a:ext cx="882650" cy="8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79915" y="2437130"/>
            <a:ext cx="483870" cy="11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5460" y="2924810"/>
            <a:ext cx="483870" cy="11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3520" y="2924810"/>
            <a:ext cx="884555" cy="1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9915" y="2924810"/>
            <a:ext cx="764540" cy="1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305" y="3479165"/>
            <a:ext cx="1071245" cy="19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5" y="3479165"/>
            <a:ext cx="956310" cy="12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44150" y="3429000"/>
            <a:ext cx="843280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823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988820"/>
            <a:ext cx="895985" cy="91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1988820"/>
            <a:ext cx="895985" cy="913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1988820"/>
            <a:ext cx="895985" cy="913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595" y="3860800"/>
            <a:ext cx="895985" cy="91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4796790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774565"/>
            <a:ext cx="895985" cy="9137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370" y="2924665"/>
            <a:ext cx="1700530" cy="8928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675" y="3860800"/>
            <a:ext cx="2513965" cy="888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7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2264726"/>
            <a:ext cx="371334" cy="29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2255178"/>
            <a:ext cx="742670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2999919"/>
            <a:ext cx="304685" cy="28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3450" y="2990371"/>
            <a:ext cx="676020" cy="31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67556" y="2999919"/>
            <a:ext cx="352291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433" y="2999919"/>
            <a:ext cx="742670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7531" y="3744659"/>
            <a:ext cx="323727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54408" y="3744659"/>
            <a:ext cx="752191" cy="30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48513" y="3744659"/>
            <a:ext cx="399899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95869" y="3754207"/>
            <a:ext cx="780755" cy="2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1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2157487"/>
            <a:ext cx="1694811" cy="35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34609" y="2652807"/>
            <a:ext cx="771234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130" y="3157653"/>
            <a:ext cx="1142569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3082996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0906" y="3082996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3979" y="3082996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6397" y="3578729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43" y="4074461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1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3134075"/>
            <a:ext cx="4303677" cy="35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2040" y="3640245"/>
            <a:ext cx="3418186" cy="34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272559"/>
            <a:ext cx="2275617" cy="343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647" y="2263027"/>
            <a:ext cx="714105" cy="362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2216" y="3769140"/>
            <a:ext cx="4284634" cy="3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2025-01-15T14:03:06Z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