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9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81"/>
          <a:stretch>
            <a:fillRect/>
          </a:stretch>
        </p:blipFill>
        <p:spPr>
          <a:xfrm>
            <a:off x="2639695" y="2853055"/>
            <a:ext cx="7125335" cy="1197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8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211" y="2692308"/>
            <a:ext cx="390377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6926" y="2692308"/>
            <a:ext cx="380856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2141" y="3235773"/>
            <a:ext cx="380856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235773"/>
            <a:ext cx="380856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3022" y="3226238"/>
            <a:ext cx="352291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86448" y="3226238"/>
            <a:ext cx="342770" cy="32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3551" y="3769703"/>
            <a:ext cx="371335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220565"/>
            <a:ext cx="11340000" cy="16413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5215302" y="4907627"/>
            <a:ext cx="371335" cy="27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81700" y="4907627"/>
            <a:ext cx="733148" cy="28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61901" y="4898084"/>
            <a:ext cx="390377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328299" y="4888542"/>
            <a:ext cx="704584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24823" y="5422924"/>
            <a:ext cx="361813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91221" y="5422924"/>
            <a:ext cx="723627" cy="31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261901" y="5422924"/>
            <a:ext cx="390377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28299" y="5422924"/>
            <a:ext cx="704584" cy="305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6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239" y="2520722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11687" y="2520722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8136" y="2520722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4584" y="2520722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11032" y="2520722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30780" y="3178618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5692" y="3178618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11083" y="3178618"/>
            <a:ext cx="39989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198" y="3245361"/>
            <a:ext cx="209471" cy="24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44534" y="3741167"/>
            <a:ext cx="390377" cy="28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82317" y="3731632"/>
            <a:ext cx="390377" cy="33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3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1920645"/>
            <a:ext cx="380856" cy="31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1939731"/>
            <a:ext cx="390377" cy="27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2540946"/>
            <a:ext cx="380856" cy="33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911" y="2540946"/>
            <a:ext cx="342770" cy="32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07153" y="3189876"/>
            <a:ext cx="371335" cy="28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92241" y="3189876"/>
            <a:ext cx="390377" cy="29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4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59798" y="3272546"/>
            <a:ext cx="1428211" cy="2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4301583"/>
            <a:ext cx="1037833" cy="34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2025-01-15T15:46:38Z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