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/>
          <a:stretch>
            <a:fillRect/>
          </a:stretch>
        </p:blipFill>
        <p:spPr>
          <a:xfrm>
            <a:off x="2567305" y="2853055"/>
            <a:ext cx="6905625" cy="1226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3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806" y="1662301"/>
            <a:ext cx="399899" cy="34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88765"/>
            <a:ext cx="11340000" cy="24633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205" y="4509135"/>
            <a:ext cx="843915" cy="8616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475" y="4509135"/>
            <a:ext cx="843915" cy="8616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4240" y="4509135"/>
            <a:ext cx="843915" cy="8616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6400" y="5390515"/>
            <a:ext cx="843915" cy="861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7600" y="4497705"/>
            <a:ext cx="1580515" cy="85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0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2772996"/>
            <a:ext cx="399899" cy="34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692" y="2772996"/>
            <a:ext cx="399899" cy="34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594" y="2772996"/>
            <a:ext cx="399899" cy="34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09974" y="2772996"/>
            <a:ext cx="399899" cy="344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56"/>
          <a:stretch>
            <a:fillRect/>
          </a:stretch>
        </p:blipFill>
        <p:spPr>
          <a:xfrm>
            <a:off x="335280" y="4687850"/>
            <a:ext cx="11339830" cy="10169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82640" y="4818368"/>
            <a:ext cx="5684282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3119" y="5285131"/>
            <a:ext cx="6398387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03655"/>
            <a:ext cx="11276965" cy="32639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279650" y="3895725"/>
            <a:ext cx="1367790" cy="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367530" y="3877945"/>
            <a:ext cx="1800225" cy="44958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896225" y="3895725"/>
            <a:ext cx="1080135" cy="50419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351405" y="4327525"/>
            <a:ext cx="1368425" cy="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439920" y="3895725"/>
            <a:ext cx="1727835" cy="43180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679690" y="3877945"/>
            <a:ext cx="1368425" cy="52197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9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07" y="2044380"/>
            <a:ext cx="399899" cy="34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612" y="4467364"/>
            <a:ext cx="399899" cy="34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2921" y="4467364"/>
            <a:ext cx="399898" cy="34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188" y="4467364"/>
            <a:ext cx="399899" cy="34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7304" y="5297283"/>
            <a:ext cx="399899" cy="34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7808" y="5297283"/>
            <a:ext cx="399899" cy="34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2025-01-15T16:10:13Z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