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2650" y="3057525"/>
            <a:ext cx="28067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88820"/>
            <a:ext cx="11852910" cy="25031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5" y="2781300"/>
            <a:ext cx="1151255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1822450"/>
            <a:ext cx="11626850" cy="32131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86070" y="3911600"/>
            <a:ext cx="302323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0850" y="4490085"/>
            <a:ext cx="12407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6990" y="4490085"/>
            <a:ext cx="12407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10" y="1363345"/>
            <a:ext cx="11701780" cy="49707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69920" y="217551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24070" y="225933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1610" y="225933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26395" y="217551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4980" y="2716530"/>
            <a:ext cx="8978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10" y="4645025"/>
            <a:ext cx="11880850" cy="189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1754505"/>
            <a:ext cx="11834495" cy="33483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0" y="2632075"/>
            <a:ext cx="9271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0" y="2632075"/>
            <a:ext cx="9271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3465" y="2632075"/>
            <a:ext cx="9271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5295" y="2632075"/>
            <a:ext cx="927100" cy="901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" y="3620770"/>
            <a:ext cx="1752600" cy="901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190" y="3620770"/>
            <a:ext cx="1752600" cy="901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620770"/>
            <a:ext cx="927100" cy="901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085" y="3620770"/>
            <a:ext cx="927100" cy="9017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593465" y="4610100"/>
            <a:ext cx="564515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3425" y="4609465"/>
            <a:ext cx="944880" cy="40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2064385"/>
            <a:ext cx="11833860" cy="2729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0360" y="2578735"/>
            <a:ext cx="5645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5845" y="3134995"/>
            <a:ext cx="5645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8620" y="3134995"/>
            <a:ext cx="5645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31430" y="3134995"/>
            <a:ext cx="5645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2025-01-15T08:01:45Z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