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6"/>
          <a:stretch>
            <a:fillRect/>
          </a:stretch>
        </p:blipFill>
        <p:spPr>
          <a:xfrm>
            <a:off x="3719830" y="2564765"/>
            <a:ext cx="5077460" cy="14331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412240"/>
            <a:ext cx="11018520" cy="272224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631315" y="234886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63565" y="234886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272395" y="227647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31315" y="286004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99555" y="286004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192260" y="286004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79650" y="350075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43700" y="344360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192260" y="350075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34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430" y="2134870"/>
            <a:ext cx="843915" cy="8616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835" y="2134870"/>
            <a:ext cx="843915" cy="8616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150" y="2134870"/>
            <a:ext cx="843915" cy="8616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60" y="3068955"/>
            <a:ext cx="843915" cy="8616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45" y="3068955"/>
            <a:ext cx="843915" cy="86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13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0403" y="2205155"/>
            <a:ext cx="1447254" cy="333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15012" y="2224206"/>
            <a:ext cx="1437733" cy="3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0503" y="4977156"/>
            <a:ext cx="399899" cy="34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3602" y="4977156"/>
            <a:ext cx="409420" cy="34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89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609" y="2225903"/>
            <a:ext cx="695062" cy="30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4609" y="2874754"/>
            <a:ext cx="695062" cy="29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4130" y="3542690"/>
            <a:ext cx="628413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6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05944" y="2215548"/>
            <a:ext cx="399899" cy="343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755" y="4465600"/>
            <a:ext cx="7122015" cy="33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18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2025-01-15T14:55:54Z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