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0" y="3098800"/>
            <a:ext cx="447040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12875"/>
            <a:ext cx="11558270" cy="431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472305" y="3519805"/>
            <a:ext cx="826770" cy="81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42170" y="3062605"/>
            <a:ext cx="9391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2305" y="4060825"/>
            <a:ext cx="923925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9775" y="3603625"/>
            <a:ext cx="1119505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2305" y="4542155"/>
            <a:ext cx="534035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82480" y="4220845"/>
            <a:ext cx="87185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74085" y="4738370"/>
            <a:ext cx="616585" cy="38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48935" y="4670425"/>
            <a:ext cx="61658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74085" y="5241925"/>
            <a:ext cx="61658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96230" y="5196205"/>
            <a:ext cx="61658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341120"/>
            <a:ext cx="11689080" cy="45726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3715" y="2136775"/>
            <a:ext cx="927100" cy="90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0980" y="2136775"/>
            <a:ext cx="927100" cy="901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2570" y="2136775"/>
            <a:ext cx="1752600" cy="901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3121025"/>
            <a:ext cx="927100" cy="901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0815" y="3121025"/>
            <a:ext cx="927100" cy="901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04950" y="4896485"/>
            <a:ext cx="9391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6565" y="4896485"/>
            <a:ext cx="9391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04950" y="5456555"/>
            <a:ext cx="9391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96565" y="5456555"/>
            <a:ext cx="9391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53660" y="4896485"/>
            <a:ext cx="9391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86550" y="4949190"/>
            <a:ext cx="9391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53660" y="5456555"/>
            <a:ext cx="9391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686550" y="5456555"/>
            <a:ext cx="9391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03970" y="4949190"/>
            <a:ext cx="9391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376535" y="4896485"/>
            <a:ext cx="9391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802370" y="5456555"/>
            <a:ext cx="9391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376535" y="5456555"/>
            <a:ext cx="9391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917065"/>
            <a:ext cx="11559540" cy="2834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3310" y="3701415"/>
            <a:ext cx="939165" cy="486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94950" y="3702050"/>
            <a:ext cx="1262380" cy="48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215" y="1438910"/>
            <a:ext cx="11800205" cy="45504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1070" y="2792730"/>
            <a:ext cx="64643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5075" y="2792730"/>
            <a:ext cx="64643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9080" y="2717800"/>
            <a:ext cx="64643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54980" y="3303905"/>
            <a:ext cx="64643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9155" y="4356100"/>
            <a:ext cx="64643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08260" y="4897755"/>
            <a:ext cx="178879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5165" y="5452745"/>
            <a:ext cx="9267190" cy="43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2025-01-15T07:44:33Z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