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3215640" y="2780665"/>
            <a:ext cx="5349875" cy="1080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1797251"/>
            <a:ext cx="380856" cy="32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303623"/>
            <a:ext cx="380856" cy="31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68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11910" y="2065655"/>
            <a:ext cx="6699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325" y="2136775"/>
            <a:ext cx="5651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5795" y="2183130"/>
            <a:ext cx="69342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8560" y="2136775"/>
            <a:ext cx="52832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4357" y="2218220"/>
            <a:ext cx="390377" cy="25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7304" y="2218220"/>
            <a:ext cx="209471" cy="25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20680" y="2143125"/>
            <a:ext cx="6845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204282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102418" y="4643752"/>
            <a:ext cx="399899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73198" y="4643752"/>
            <a:ext cx="399899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58085" y="4643752"/>
            <a:ext cx="399899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38387" y="4643752"/>
            <a:ext cx="399899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6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30" y="198882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525" y="198882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1988820"/>
            <a:ext cx="1612265" cy="8705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2919730"/>
            <a:ext cx="1612265" cy="8705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400" y="2924810"/>
            <a:ext cx="1612265" cy="87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07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78790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78337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77884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77430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76977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76523" y="4376571"/>
            <a:ext cx="399899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3684488"/>
            <a:ext cx="399899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0251" y="4075496"/>
            <a:ext cx="399899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062" y="4075496"/>
            <a:ext cx="399899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559" y="4085033"/>
            <a:ext cx="399899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2376489"/>
            <a:ext cx="399899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2376489"/>
            <a:ext cx="399899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2881298"/>
            <a:ext cx="399899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3476" y="2881298"/>
            <a:ext cx="399899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8161" y="3376583"/>
            <a:ext cx="399899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823055"/>
            <a:ext cx="11340000" cy="4693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99760" y="3880524"/>
            <a:ext cx="399899" cy="33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4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5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3989390"/>
            <a:ext cx="399899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3989390"/>
            <a:ext cx="409420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695" y="3998925"/>
            <a:ext cx="399899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3998925"/>
            <a:ext cx="399899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