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/>
          <a:stretch>
            <a:fillRect/>
          </a:stretch>
        </p:blipFill>
        <p:spPr>
          <a:xfrm>
            <a:off x="1055370" y="2636520"/>
            <a:ext cx="9848850" cy="1975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9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5110" y="2120265"/>
            <a:ext cx="74930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7575" y="2548255"/>
            <a:ext cx="1296670" cy="92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35" y="2645410"/>
            <a:ext cx="70358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09860" y="3176905"/>
            <a:ext cx="600075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6060" y="3709035"/>
            <a:ext cx="6477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44955" y="3008630"/>
            <a:ext cx="842010" cy="1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065" y="3573145"/>
            <a:ext cx="842010" cy="1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3660" y="4077335"/>
            <a:ext cx="842010" cy="1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70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000" y="1844675"/>
            <a:ext cx="1653540" cy="892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0" y="2818130"/>
            <a:ext cx="1653540" cy="8928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135" y="191643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5600" y="1956435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9470" y="284924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168467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652" y="2168467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3208334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2241" y="3208334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91838" y="3208334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8740" y="3208334"/>
            <a:ext cx="380856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2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2139846"/>
            <a:ext cx="752191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2149386"/>
            <a:ext cx="380856" cy="29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38639" y="2149386"/>
            <a:ext cx="704584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78136" y="3189254"/>
            <a:ext cx="1114005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78136" y="3733038"/>
            <a:ext cx="1114005" cy="276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5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4559" y="2319568"/>
            <a:ext cx="704584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3098" y="2329095"/>
            <a:ext cx="647455" cy="29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405610"/>
            <a:ext cx="647455" cy="304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465" y="3396083"/>
            <a:ext cx="342770" cy="2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453" y="4043897"/>
            <a:ext cx="380856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2025-01-15T14:54:29Z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