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54"/>
          <a:stretch>
            <a:fillRect/>
          </a:stretch>
        </p:blipFill>
        <p:spPr>
          <a:xfrm>
            <a:off x="4008120" y="2780665"/>
            <a:ext cx="433006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2254004"/>
            <a:ext cx="2504130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2254004"/>
            <a:ext cx="2485088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68816" y="2883452"/>
            <a:ext cx="2808816" cy="34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00755" y="2892989"/>
            <a:ext cx="2884987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30730" y="3531973"/>
            <a:ext cx="2313702" cy="333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0755" y="3541510"/>
            <a:ext cx="1399647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76624" y="3560584"/>
            <a:ext cx="676020" cy="2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81"/>
          <a:stretch>
            <a:fillRect/>
          </a:stretch>
        </p:blipFill>
        <p:spPr>
          <a:xfrm>
            <a:off x="360045" y="5157750"/>
            <a:ext cx="11339830" cy="5274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11032" y="5265794"/>
            <a:ext cx="323727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8841" y="5265794"/>
            <a:ext cx="314206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340485"/>
            <a:ext cx="11064240" cy="37414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415415" y="3140710"/>
            <a:ext cx="1584325" cy="12242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15640" y="3140710"/>
            <a:ext cx="2664460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03705" y="3140710"/>
            <a:ext cx="3096260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311900" y="3068320"/>
            <a:ext cx="2592070" cy="129667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655820" y="3068320"/>
            <a:ext cx="3024505" cy="129667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192260" y="3068320"/>
            <a:ext cx="1224280" cy="12242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752080" y="3068320"/>
            <a:ext cx="2896870" cy="129667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2873251"/>
            <a:ext cx="752191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85" y="2873251"/>
            <a:ext cx="752191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3607311"/>
            <a:ext cx="752191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58085" y="3607311"/>
            <a:ext cx="752191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8539" y="4265105"/>
            <a:ext cx="352292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73350" y="4865700"/>
            <a:ext cx="371335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454429"/>
            <a:ext cx="380856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2473506"/>
            <a:ext cx="390377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5516" y="3255639"/>
            <a:ext cx="380856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54206" y="3255639"/>
            <a:ext cx="390377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255639"/>
            <a:ext cx="342769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654" y="3255639"/>
            <a:ext cx="352291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9899" y="4075926"/>
            <a:ext cx="380856" cy="29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86801" y="4056849"/>
            <a:ext cx="380856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79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2835241"/>
            <a:ext cx="323727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835241"/>
            <a:ext cx="266599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2835241"/>
            <a:ext cx="257078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0931" y="2835241"/>
            <a:ext cx="247556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599" y="3988851"/>
            <a:ext cx="295162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7735" y="4458970"/>
            <a:ext cx="45910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8488" y="5113860"/>
            <a:ext cx="685541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5390" y="5113860"/>
            <a:ext cx="714105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1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3339932"/>
            <a:ext cx="399899" cy="33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3330401"/>
            <a:ext cx="399899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3968993"/>
            <a:ext cx="399899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9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2938893"/>
            <a:ext cx="399899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86750" y="1386180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2655003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00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01813" y="5207538"/>
            <a:ext cx="399899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3702" y="5207538"/>
            <a:ext cx="399899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5207538"/>
            <a:ext cx="399899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002" y="5207538"/>
            <a:ext cx="399899" cy="343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