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5525" y="3124200"/>
            <a:ext cx="25209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346200"/>
            <a:ext cx="11791950" cy="416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40" y="2362200"/>
            <a:ext cx="11334750" cy="31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853545" cy="4749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345" y="2366645"/>
            <a:ext cx="1752600" cy="90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2975" y="2366645"/>
            <a:ext cx="9271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140" y="3479165"/>
            <a:ext cx="9271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6945" y="3479165"/>
            <a:ext cx="9271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9465" y="3479165"/>
            <a:ext cx="927100" cy="9017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087485" y="4865370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304925"/>
            <a:ext cx="11442700" cy="42481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405380" y="3200400"/>
            <a:ext cx="90932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25040" y="4839335"/>
            <a:ext cx="53403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9925" y="4899025"/>
            <a:ext cx="5124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8955" y="3148330"/>
            <a:ext cx="5124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96220" y="3065780"/>
            <a:ext cx="5124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38970" y="4839335"/>
            <a:ext cx="8572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873250"/>
            <a:ext cx="11834495" cy="32353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924175" y="2865755"/>
            <a:ext cx="15259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44285" y="286575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5630" y="2865755"/>
            <a:ext cx="14655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1440" y="3820795"/>
            <a:ext cx="148780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7470" y="3827145"/>
            <a:ext cx="62420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365" y="4479925"/>
            <a:ext cx="62420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2025-01-15T06:27:42Z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