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4" r:id="rId4"/>
    <p:sldId id="333" r:id="rId5"/>
    <p:sldId id="332" r:id="rId6"/>
    <p:sldId id="331" r:id="rId7"/>
    <p:sldId id="329" r:id="rId8"/>
    <p:sldId id="328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46"/>
          <a:stretch>
            <a:fillRect/>
          </a:stretch>
        </p:blipFill>
        <p:spPr>
          <a:xfrm>
            <a:off x="2783840" y="2924810"/>
            <a:ext cx="6734810" cy="113157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509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22" t="47439"/>
          <a:stretch>
            <a:fillRect/>
          </a:stretch>
        </p:blipFill>
        <p:spPr>
          <a:xfrm>
            <a:off x="6528435" y="3356610"/>
            <a:ext cx="4714875" cy="23145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15" y="1412875"/>
            <a:ext cx="11118850" cy="181991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905" y="3356610"/>
            <a:ext cx="4991100" cy="2404745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1991995" y="3677285"/>
            <a:ext cx="392430" cy="447040"/>
          </a:xfrm>
          <a:prstGeom prst="ellipse">
            <a:avLst/>
          </a:prstGeom>
          <a:noFill/>
          <a:ln w="19050">
            <a:solidFill>
              <a:srgbClr val="30BC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686810" y="3573145"/>
            <a:ext cx="392430" cy="461010"/>
          </a:xfrm>
          <a:prstGeom prst="ellipse">
            <a:avLst/>
          </a:prstGeom>
          <a:noFill/>
          <a:ln w="19050">
            <a:solidFill>
              <a:srgbClr val="30BC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294380" y="4302760"/>
            <a:ext cx="392430" cy="447040"/>
          </a:xfrm>
          <a:prstGeom prst="ellipse">
            <a:avLst/>
          </a:prstGeom>
          <a:noFill/>
          <a:ln w="19050">
            <a:solidFill>
              <a:srgbClr val="30BC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560195" y="4940935"/>
            <a:ext cx="392430" cy="447040"/>
          </a:xfrm>
          <a:prstGeom prst="ellipse">
            <a:avLst/>
          </a:prstGeom>
          <a:noFill/>
          <a:ln w="19050">
            <a:solidFill>
              <a:srgbClr val="30BC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432175" y="5018405"/>
            <a:ext cx="392430" cy="447040"/>
          </a:xfrm>
          <a:prstGeom prst="ellipse">
            <a:avLst/>
          </a:prstGeom>
          <a:noFill/>
          <a:ln w="19050">
            <a:solidFill>
              <a:srgbClr val="30BC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6135" y="3573145"/>
            <a:ext cx="843915" cy="86169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0415" y="3573145"/>
            <a:ext cx="843915" cy="86169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64695" y="3573145"/>
            <a:ext cx="843915" cy="86169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6135" y="4526280"/>
            <a:ext cx="843915" cy="86169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0415" y="4509135"/>
            <a:ext cx="843915" cy="861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8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97128" y="3797365"/>
            <a:ext cx="399899" cy="34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01007" y="3797365"/>
            <a:ext cx="399899" cy="34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21309" y="4359693"/>
            <a:ext cx="399899" cy="34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29672" y="4359693"/>
            <a:ext cx="399899" cy="34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692505"/>
            <a:ext cx="11340000" cy="432167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5084800"/>
            <a:ext cx="11340000" cy="163588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912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55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02418" y="2053606"/>
            <a:ext cx="399899" cy="343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02418" y="2625748"/>
            <a:ext cx="399899" cy="343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02418" y="3188355"/>
            <a:ext cx="399899" cy="343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23055"/>
            <a:ext cx="11340000" cy="225172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119949" y="3918466"/>
            <a:ext cx="399899" cy="343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54970" y="4996815"/>
            <a:ext cx="54546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5591" y="5626341"/>
            <a:ext cx="3037329" cy="333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30226" y="5645423"/>
            <a:ext cx="1723375" cy="295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28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78387" y="2491902"/>
            <a:ext cx="714105" cy="314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05390" y="2491902"/>
            <a:ext cx="723627" cy="314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0755" y="3044823"/>
            <a:ext cx="733148" cy="333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44332" y="3044823"/>
            <a:ext cx="752191" cy="333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1612" y="3616809"/>
            <a:ext cx="695062" cy="295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01712" y="4179262"/>
            <a:ext cx="695062" cy="295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05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16221" y="2749480"/>
            <a:ext cx="342770" cy="333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16221" y="3312000"/>
            <a:ext cx="342770" cy="333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2025-01-15T16:17:44Z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