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29" r:id="rId10"/>
    <p:sldId id="33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84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3117850"/>
            <a:ext cx="685800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" y="1412875"/>
            <a:ext cx="1159510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5495" y="2318385"/>
            <a:ext cx="1604645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8985" y="3544570"/>
            <a:ext cx="5842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7120" y="4679315"/>
            <a:ext cx="584200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2587625"/>
            <a:ext cx="11461750" cy="168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7375" y="2587625"/>
            <a:ext cx="135318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486535"/>
            <a:ext cx="105092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47700"/>
            <a:ext cx="8013700" cy="75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2325" y="4047490"/>
            <a:ext cx="1673860" cy="12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2325" y="4938395"/>
            <a:ext cx="1673860" cy="12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1350" y="5829300"/>
            <a:ext cx="1673860" cy="12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1120"/>
            <a:ext cx="11150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9395" y="1268095"/>
            <a:ext cx="158940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83735" y="371983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5995" y="3719830"/>
            <a:ext cx="5619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84630"/>
            <a:ext cx="1185481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7600" y="3095625"/>
            <a:ext cx="56197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080" y="1341120"/>
            <a:ext cx="10452100" cy="4413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874500" cy="4398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7495" y="1341120"/>
            <a:ext cx="6000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50" y="1341120"/>
            <a:ext cx="60007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250" y="3268345"/>
            <a:ext cx="170370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5135" y="3268345"/>
            <a:ext cx="170370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0845" y="4539615"/>
            <a:ext cx="227520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98840" y="4539615"/>
            <a:ext cx="356679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935" y="5212715"/>
            <a:ext cx="83502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91285"/>
            <a:ext cx="11852910" cy="41522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4935" y="3369310"/>
            <a:ext cx="290703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0150" y="4717415"/>
            <a:ext cx="251904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2025-01-15T06:56:09Z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