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7"/>
          <a:stretch>
            <a:fillRect/>
          </a:stretch>
        </p:blipFill>
        <p:spPr>
          <a:xfrm>
            <a:off x="3647440" y="2564765"/>
            <a:ext cx="4767580" cy="17024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9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8110" y="3847732"/>
            <a:ext cx="399899" cy="34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5491" y="3847732"/>
            <a:ext cx="399899" cy="34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72392" y="3847732"/>
            <a:ext cx="399899" cy="34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9773" y="3847732"/>
            <a:ext cx="399898" cy="34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508855"/>
            <a:ext cx="11340000" cy="167115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329307" y="4575701"/>
            <a:ext cx="399899" cy="33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07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400" y="2132330"/>
            <a:ext cx="843915" cy="861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035" y="2134870"/>
            <a:ext cx="843915" cy="86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3068955"/>
            <a:ext cx="843915" cy="8616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810" y="3068955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3970" y="3068955"/>
            <a:ext cx="1636395" cy="883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60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216319"/>
            <a:ext cx="761712" cy="3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0151" y="2216319"/>
            <a:ext cx="723627" cy="31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82115" y="2216319"/>
            <a:ext cx="656977" cy="34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0705" y="2235402"/>
            <a:ext cx="685541" cy="3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9647" y="2769728"/>
            <a:ext cx="666498" cy="33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0151" y="2769728"/>
            <a:ext cx="685541" cy="33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2594" y="2769728"/>
            <a:ext cx="733148" cy="33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72141" y="2769728"/>
            <a:ext cx="723627" cy="33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95"/>
          <a:stretch>
            <a:fillRect/>
          </a:stretch>
        </p:blipFill>
        <p:spPr>
          <a:xfrm>
            <a:off x="9192305" y="871855"/>
            <a:ext cx="2075770" cy="30765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" y="1412240"/>
            <a:ext cx="8204835" cy="1995805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839470" y="2348865"/>
            <a:ext cx="41846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639695" y="2348865"/>
            <a:ext cx="41846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99515" y="2877820"/>
            <a:ext cx="41846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919605" y="2900045"/>
            <a:ext cx="41846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348585"/>
            <a:ext cx="11340000" cy="2859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095" y="2987187"/>
            <a:ext cx="399899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1423" y="4111891"/>
            <a:ext cx="1075919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8249" y="4674243"/>
            <a:ext cx="1037833" cy="3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4697" y="4664712"/>
            <a:ext cx="1056876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57065" y="4683774"/>
            <a:ext cx="1066397" cy="29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26" r="49838"/>
          <a:stretch>
            <a:fillRect/>
          </a:stretch>
        </p:blipFill>
        <p:spPr>
          <a:xfrm>
            <a:off x="479425" y="1340485"/>
            <a:ext cx="5688330" cy="91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