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81"/>
          <a:stretch>
            <a:fillRect/>
          </a:stretch>
        </p:blipFill>
        <p:spPr>
          <a:xfrm>
            <a:off x="3359785" y="2780665"/>
            <a:ext cx="5081905" cy="12503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03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145" y="2852420"/>
            <a:ext cx="2298700" cy="501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2842895"/>
            <a:ext cx="1946275" cy="5111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35" y="2780665"/>
            <a:ext cx="2140585" cy="607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605" y="3999230"/>
            <a:ext cx="2087245" cy="5816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3145" y="3388360"/>
            <a:ext cx="2060575" cy="4489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520" y="3388360"/>
            <a:ext cx="2307590" cy="4667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16315" y="4051935"/>
            <a:ext cx="1901825" cy="596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43745" y="391604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420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6025239" y="3637359"/>
            <a:ext cx="399899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1484630"/>
            <a:ext cx="2348865" cy="448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90" y="2276475"/>
            <a:ext cx="624205" cy="650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4810" y="1239520"/>
            <a:ext cx="1653540" cy="8928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600" y="2132330"/>
            <a:ext cx="1653540" cy="8928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005" y="216344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01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53753" y="2338375"/>
            <a:ext cx="752191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3033669"/>
            <a:ext cx="723627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600" y="2060575"/>
            <a:ext cx="843915" cy="861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960" y="206057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15415" y="2149077"/>
            <a:ext cx="380855" cy="24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2635458"/>
            <a:ext cx="390377" cy="27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017" y="3131376"/>
            <a:ext cx="361813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6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3788859"/>
            <a:ext cx="399899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3788859"/>
            <a:ext cx="399898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66952" y="3788859"/>
            <a:ext cx="399899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2644" y="4303738"/>
            <a:ext cx="1942367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