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8450" y="3149600"/>
            <a:ext cx="397510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4630"/>
            <a:ext cx="11561445" cy="40328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091180"/>
            <a:ext cx="11817350" cy="13525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670050" y="4443730"/>
            <a:ext cx="65405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5700" y="4444365"/>
            <a:ext cx="65405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47535" y="4443730"/>
            <a:ext cx="79057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01785" y="4443730"/>
            <a:ext cx="79057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33525" y="5022850"/>
            <a:ext cx="623570" cy="42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89655" y="5022850"/>
            <a:ext cx="623570" cy="42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295" y="1917065"/>
            <a:ext cx="11790045" cy="2811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135" y="2792095"/>
            <a:ext cx="92710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0405" y="2792095"/>
            <a:ext cx="927100" cy="901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9540" y="2792095"/>
            <a:ext cx="1752600" cy="901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3395" y="3782060"/>
            <a:ext cx="927100" cy="901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965" y="3782060"/>
            <a:ext cx="927100" cy="901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9990" y="3782060"/>
            <a:ext cx="927100" cy="90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772920"/>
            <a:ext cx="11633200" cy="310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965" y="2602230"/>
            <a:ext cx="710565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64220" y="2929255"/>
            <a:ext cx="17576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4220" y="3551555"/>
            <a:ext cx="80645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64220" y="4150995"/>
            <a:ext cx="80645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820" y="1412875"/>
            <a:ext cx="11770360" cy="46837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19905" y="3355340"/>
            <a:ext cx="62420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18805" y="3355340"/>
            <a:ext cx="62420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4175" y="3935095"/>
            <a:ext cx="62420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0215" y="3935095"/>
            <a:ext cx="62420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00515" y="5556885"/>
            <a:ext cx="624205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564765"/>
            <a:ext cx="11856085" cy="14198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34335" y="3429000"/>
            <a:ext cx="522287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2025-01-15T07:57:39Z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