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27" r:id="rId5"/>
    <p:sldId id="326" r:id="rId6"/>
    <p:sldId id="325" r:id="rId7"/>
    <p:sldId id="328" r:id="rId8"/>
    <p:sldId id="330" r:id="rId9"/>
    <p:sldId id="329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80515"/>
            <a:ext cx="11785600" cy="3696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17065"/>
            <a:ext cx="11683365" cy="3042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985" y="4303395"/>
            <a:ext cx="6546850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557020"/>
            <a:ext cx="8051800" cy="34988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127500" y="3804920"/>
            <a:ext cx="136271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4795" y="4535805"/>
            <a:ext cx="136271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407650" cy="49593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681085" y="242633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6010" y="3081655"/>
            <a:ext cx="1963420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4010" y="4566285"/>
            <a:ext cx="533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68535" y="4566285"/>
            <a:ext cx="5334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4590" y="5320665"/>
            <a:ext cx="94297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867900" cy="191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2997200"/>
            <a:ext cx="11769725" cy="32918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8140" y="1124585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5365" y="1177925"/>
            <a:ext cx="5397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50305" y="1924050"/>
            <a:ext cx="8743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3429000"/>
            <a:ext cx="6096000" cy="2895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01480" y="5051425"/>
            <a:ext cx="26593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825" y="5624830"/>
            <a:ext cx="15201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427460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1380490"/>
            <a:ext cx="11832590" cy="4460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2290" y="1299210"/>
            <a:ext cx="639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4210" y="1901190"/>
            <a:ext cx="639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1010" y="1901190"/>
            <a:ext cx="639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" y="1515745"/>
            <a:ext cx="11803380" cy="4124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78530" y="2731135"/>
            <a:ext cx="40957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54745" y="1718310"/>
            <a:ext cx="40957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745" y="2731770"/>
            <a:ext cx="40957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9470" y="3428365"/>
            <a:ext cx="62293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3305" y="3428365"/>
            <a:ext cx="187134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7605" y="3984625"/>
            <a:ext cx="62293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0920" y="5149850"/>
            <a:ext cx="8282940" cy="40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2025-01-15T07:35:14Z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