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81"/>
          <a:stretch>
            <a:fillRect/>
          </a:stretch>
        </p:blipFill>
        <p:spPr>
          <a:xfrm>
            <a:off x="3719830" y="3068955"/>
            <a:ext cx="4583475" cy="9404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14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0075" y="1729875"/>
            <a:ext cx="2456523" cy="353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989" y="1739420"/>
            <a:ext cx="1847153" cy="32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1939" y="3094785"/>
            <a:ext cx="5436725" cy="353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5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4030" y="2014830"/>
            <a:ext cx="1075919" cy="362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654" y="2033886"/>
            <a:ext cx="761712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9370" y="2462649"/>
            <a:ext cx="780755" cy="3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5516" y="2462649"/>
            <a:ext cx="780754" cy="32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833090"/>
            <a:ext cx="11340000" cy="275899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891633" y="3052664"/>
            <a:ext cx="656977" cy="32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81406" y="3043117"/>
            <a:ext cx="714105" cy="32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76923" y="3482266"/>
            <a:ext cx="1856675" cy="32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25235" y="3470275"/>
            <a:ext cx="86106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01154" y="3902321"/>
            <a:ext cx="1114005" cy="31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71683" y="3892774"/>
            <a:ext cx="1114005" cy="35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46797" y="4341469"/>
            <a:ext cx="780755" cy="32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96771" y="4780618"/>
            <a:ext cx="323727" cy="27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95462" y="4809258"/>
            <a:ext cx="218992" cy="22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642565" y="4742431"/>
            <a:ext cx="761712" cy="36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271734" y="5172033"/>
            <a:ext cx="1094962" cy="36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625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948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4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9370" y="4142747"/>
            <a:ext cx="418942" cy="36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6945" y="4581525"/>
            <a:ext cx="36830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362" y="5048894"/>
            <a:ext cx="409420" cy="276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01230" y="4939665"/>
            <a:ext cx="44513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5949035"/>
            <a:ext cx="11340000" cy="478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115" y="2958483"/>
            <a:ext cx="418942" cy="36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795" y="2968013"/>
            <a:ext cx="418942" cy="35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52896" y="2958483"/>
            <a:ext cx="418942" cy="36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3324" y="3797135"/>
            <a:ext cx="1142569" cy="35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027" y="4225991"/>
            <a:ext cx="4894005" cy="34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67153" y="4216461"/>
            <a:ext cx="418942" cy="36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6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2947" y="1959535"/>
            <a:ext cx="418942" cy="36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7229" y="2819252"/>
            <a:ext cx="418942" cy="36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025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772640"/>
            <a:ext cx="11340000" cy="41614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6259"/>
          <a:stretch>
            <a:fillRect/>
          </a:stretch>
        </p:blipFill>
        <p:spPr>
          <a:xfrm>
            <a:off x="407035" y="1700530"/>
            <a:ext cx="9910445" cy="4176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2110070"/>
            <a:ext cx="418942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1989" y="4606312"/>
            <a:ext cx="418942" cy="362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1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4659" y="1281134"/>
            <a:ext cx="418942" cy="3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6851" y="2176239"/>
            <a:ext cx="418942" cy="36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7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53400" y="1271647"/>
            <a:ext cx="418942" cy="36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5138" y="2167413"/>
            <a:ext cx="418942" cy="36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5566" y="3072709"/>
            <a:ext cx="418942" cy="36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40"/>
          <a:stretch>
            <a:fillRect/>
          </a:stretch>
        </p:blipFill>
        <p:spPr>
          <a:xfrm>
            <a:off x="360045" y="1224280"/>
            <a:ext cx="11339830" cy="764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885" y="2132965"/>
            <a:ext cx="10841990" cy="189420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126990" y="19888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03385" y="20612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74915" y="24930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095230" y="24212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71135" y="29972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62530" y="34290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74690" y="34290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142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420620"/>
            <a:ext cx="1758315" cy="92329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2420620"/>
            <a:ext cx="1758315" cy="9232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2420620"/>
            <a:ext cx="1758315" cy="92329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2420620"/>
            <a:ext cx="1758315" cy="9232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716655"/>
            <a:ext cx="1758315" cy="9232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716655"/>
            <a:ext cx="1758315" cy="92329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3702050"/>
            <a:ext cx="1758315" cy="92329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3716655"/>
            <a:ext cx="1758315" cy="923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3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95919" y="2007185"/>
            <a:ext cx="390377" cy="31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9521" y="2417880"/>
            <a:ext cx="418942" cy="36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7002" y="2417880"/>
            <a:ext cx="418942" cy="36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6196" y="2417880"/>
            <a:ext cx="418942" cy="36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9749" y="1988770"/>
            <a:ext cx="390377" cy="31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11774" y="2007185"/>
            <a:ext cx="390377" cy="315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8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2435697"/>
            <a:ext cx="380856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596" y="2435697"/>
            <a:ext cx="352292" cy="34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52947" y="2445238"/>
            <a:ext cx="361813" cy="32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0075" y="3332545"/>
            <a:ext cx="342770" cy="31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49370" y="3323004"/>
            <a:ext cx="399899" cy="31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86851" y="3332545"/>
            <a:ext cx="409420" cy="30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33853" y="3332545"/>
            <a:ext cx="399899" cy="31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40453" y="4210310"/>
            <a:ext cx="333249" cy="31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82468" y="4200769"/>
            <a:ext cx="399899" cy="32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62569" y="4191228"/>
            <a:ext cx="418942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3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2317" y="3090471"/>
            <a:ext cx="2047103" cy="34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1561" y="3099994"/>
            <a:ext cx="1114005" cy="34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11133" y="4718872"/>
            <a:ext cx="2104231" cy="34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14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