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24" r:id="rId4"/>
    <p:sldId id="327" r:id="rId5"/>
    <p:sldId id="326" r:id="rId6"/>
    <p:sldId id="325" r:id="rId7"/>
    <p:sldId id="328" r:id="rId8"/>
    <p:sldId id="329" r:id="rId9"/>
    <p:sldId id="331" r:id="rId10"/>
    <p:sldId id="330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145" y="1377315"/>
            <a:ext cx="11903710" cy="43922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341120"/>
            <a:ext cx="11816715" cy="45059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4510" y="3484880"/>
            <a:ext cx="6737350" cy="236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0400" y="2085975"/>
            <a:ext cx="10871200" cy="268605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074795" y="3550285"/>
            <a:ext cx="288925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26485" y="2846070"/>
            <a:ext cx="737235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20920" y="3550285"/>
            <a:ext cx="288925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20920" y="2846070"/>
            <a:ext cx="737235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84800" y="4068445"/>
            <a:ext cx="288925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673725" y="3482340"/>
            <a:ext cx="737235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400415" y="4015105"/>
            <a:ext cx="288925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554595" y="3482340"/>
            <a:ext cx="737235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917940" y="3550285"/>
            <a:ext cx="288925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469630" y="2846070"/>
            <a:ext cx="737235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710420" y="3550285"/>
            <a:ext cx="304165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611995" y="2846070"/>
            <a:ext cx="782320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4" grpId="0" bldLvl="0" animBg="1"/>
      <p:bldP spid="4" grpId="1" animBg="1"/>
      <p:bldP spid="9" grpId="0" bldLvl="0" animBg="1"/>
      <p:bldP spid="9" grpId="1" animBg="1"/>
      <p:bldP spid="10" grpId="0" bldLvl="0" animBg="1"/>
      <p:bldP spid="10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557020"/>
            <a:ext cx="11786870" cy="385953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385695" y="3736340"/>
            <a:ext cx="62420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93965" y="3736340"/>
            <a:ext cx="62420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61040" y="3736340"/>
            <a:ext cx="62420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65090" y="4384040"/>
            <a:ext cx="62420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13570" y="4384040"/>
            <a:ext cx="62420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720" y="2348865"/>
            <a:ext cx="11846560" cy="174180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406775" y="3545840"/>
            <a:ext cx="596201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908685"/>
            <a:ext cx="10179050" cy="53848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070" y="1557020"/>
            <a:ext cx="11833860" cy="388810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185160" y="2662555"/>
            <a:ext cx="62420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44615" y="2662555"/>
            <a:ext cx="62420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24010" y="2662555"/>
            <a:ext cx="62420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44615" y="3253105"/>
            <a:ext cx="837565" cy="41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05605" y="4379595"/>
            <a:ext cx="2954655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18805" y="4379595"/>
            <a:ext cx="2954655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950" y="1268730"/>
            <a:ext cx="11722100" cy="531304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398895" y="5092065"/>
            <a:ext cx="5635625" cy="182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5910" y="5982970"/>
            <a:ext cx="10851515" cy="137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8850" y="1962150"/>
            <a:ext cx="10274300" cy="29337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984625" y="2609215"/>
            <a:ext cx="91313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84625" y="3200400"/>
            <a:ext cx="91313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17735" y="2609215"/>
            <a:ext cx="91313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56775" y="3256915"/>
            <a:ext cx="91313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30215" y="4353560"/>
            <a:ext cx="192532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54390" y="4353560"/>
            <a:ext cx="91313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2025-01-15T08:07:10Z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