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>
            <a:fillRect/>
          </a:stretch>
        </p:blipFill>
        <p:spPr>
          <a:xfrm>
            <a:off x="1703070" y="2564765"/>
            <a:ext cx="8824595" cy="2163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9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980440"/>
            <a:ext cx="281813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2112010"/>
            <a:ext cx="5911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2254636"/>
            <a:ext cx="238035" cy="26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280" y="2177415"/>
            <a:ext cx="3708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2685" y="2111375"/>
            <a:ext cx="75057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0475" y="2112010"/>
            <a:ext cx="1905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0430"/>
            <a:ext cx="11340000" cy="28132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765" y="405130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095" y="405130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505" y="4051300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50" y="505714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575" y="5026025"/>
            <a:ext cx="1642745" cy="88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07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662921" y="2768163"/>
            <a:ext cx="676020" cy="30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65045"/>
            <a:ext cx="3950335" cy="87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54105" y="2233794"/>
            <a:ext cx="399899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600" y="3932555"/>
            <a:ext cx="3143250" cy="8216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000" y="3932555"/>
            <a:ext cx="1567815" cy="8477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400" y="4939665"/>
            <a:ext cx="1567815" cy="8477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475" y="4914000"/>
            <a:ext cx="2346960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1637" y="1949016"/>
            <a:ext cx="371335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1949016"/>
            <a:ext cx="704584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24030" y="1939476"/>
            <a:ext cx="399899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4229002"/>
            <a:ext cx="1694811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0428" y="4248081"/>
            <a:ext cx="1751939" cy="30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