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3589" r="82240" b="-3589"/>
          <a:stretch>
            <a:fillRect/>
          </a:stretch>
        </p:blipFill>
        <p:spPr>
          <a:xfrm>
            <a:off x="4511675" y="2780665"/>
            <a:ext cx="4160520" cy="1569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92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322449"/>
            <a:ext cx="266599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2322449"/>
            <a:ext cx="276120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846" y="2322449"/>
            <a:ext cx="276120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06" y="2322449"/>
            <a:ext cx="218992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7481" y="2322449"/>
            <a:ext cx="266599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40604" y="3038829"/>
            <a:ext cx="228513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1964" y="3038829"/>
            <a:ext cx="285642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63324" y="3038829"/>
            <a:ext cx="257078" cy="26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34206" y="3038829"/>
            <a:ext cx="218992" cy="26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67002" y="3038829"/>
            <a:ext cx="257078" cy="25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04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800" y="2132330"/>
            <a:ext cx="1608455" cy="8686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200" y="3140710"/>
            <a:ext cx="1608455" cy="868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45" y="2139315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200" y="2139315"/>
            <a:ext cx="843915" cy="861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55" y="3140710"/>
            <a:ext cx="843915" cy="861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7200" y="314071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3303495"/>
            <a:ext cx="342770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3341651"/>
            <a:ext cx="342770" cy="22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3332112"/>
            <a:ext cx="304685" cy="2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329" y="3313034"/>
            <a:ext cx="266600" cy="2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48463" y="3313034"/>
            <a:ext cx="342770" cy="2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032" y="3427502"/>
            <a:ext cx="333249" cy="6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71687" y="3303495"/>
            <a:ext cx="361813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2275"/>
            <a:ext cx="11340000" cy="198043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7986649" y="4343668"/>
            <a:ext cx="380856" cy="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4332" y="2845174"/>
            <a:ext cx="399899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32" y="3579471"/>
            <a:ext cx="399899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9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1395564"/>
            <a:ext cx="399899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1395564"/>
            <a:ext cx="399899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5012" y="2539331"/>
            <a:ext cx="399899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