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1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51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/>
          <a:stretch>
            <a:fillRect/>
          </a:stretch>
        </p:blipFill>
        <p:spPr>
          <a:xfrm>
            <a:off x="4367530" y="2996565"/>
            <a:ext cx="3688080" cy="11652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8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2133600"/>
            <a:ext cx="30480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2207748"/>
            <a:ext cx="371335" cy="2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25642" y="2207748"/>
            <a:ext cx="380856" cy="25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8510" y="2133600"/>
            <a:ext cx="56705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591" y="2274605"/>
            <a:ext cx="218992" cy="25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05289" y="2207748"/>
            <a:ext cx="209471" cy="25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5865" y="3039745"/>
            <a:ext cx="65849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06215" y="3039110"/>
            <a:ext cx="62928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53753" y="3143743"/>
            <a:ext cx="409420" cy="2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00795" y="3102610"/>
            <a:ext cx="68770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2" grpId="0" bldLvl="0" animBg="1"/>
      <p:bldP spid="13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1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60" y="1988820"/>
            <a:ext cx="843915" cy="8616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7600" y="1988820"/>
            <a:ext cx="843915" cy="8616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800" y="1988820"/>
            <a:ext cx="843915" cy="8616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115" y="1988820"/>
            <a:ext cx="843915" cy="8616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600" y="2850515"/>
            <a:ext cx="1653540" cy="89281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3860520"/>
            <a:ext cx="11340000" cy="1790526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3062139" y="4812927"/>
            <a:ext cx="218992" cy="219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41938" y="4793879"/>
            <a:ext cx="276120" cy="27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241535" y="4784355"/>
            <a:ext cx="276120" cy="2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18764" y="5260559"/>
            <a:ext cx="390377" cy="31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51459" y="5260559"/>
            <a:ext cx="285642" cy="30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79"/>
          <a:stretch>
            <a:fillRect/>
          </a:stretch>
        </p:blipFill>
        <p:spPr>
          <a:xfrm>
            <a:off x="360045" y="1224280"/>
            <a:ext cx="11339830" cy="3068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16675" y="3361008"/>
            <a:ext cx="399899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806" y="3361008"/>
            <a:ext cx="399899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501" y="3361008"/>
            <a:ext cx="399899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675" y="3361008"/>
            <a:ext cx="399899" cy="34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324985"/>
            <a:ext cx="10678795" cy="1016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823835" y="4253230"/>
            <a:ext cx="457200" cy="5867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7665" y="47574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47C5F3"/>
                </a:solidFill>
                <a:cs typeface="Arial" panose="020B0604020202020204" pitchFamily="34" charset="0"/>
              </a:rPr>
              <a:t>√</a:t>
            </a:r>
            <a:endParaRPr lang="zh-CN" altLang="en-US" sz="3200" b="1">
              <a:solidFill>
                <a:srgbClr val="47C5F3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9114790" cy="322199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982980" y="2708910"/>
            <a:ext cx="1800225" cy="158432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055370" y="2780665"/>
            <a:ext cx="1727835" cy="48577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055370" y="3356610"/>
            <a:ext cx="1727835" cy="48577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55370" y="3804920"/>
            <a:ext cx="1727835" cy="48577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239510" y="2834640"/>
            <a:ext cx="2088515" cy="52197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311900" y="2853055"/>
            <a:ext cx="2087880" cy="46736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11900" y="3770630"/>
            <a:ext cx="2087880" cy="52260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311900" y="3789045"/>
            <a:ext cx="2160270" cy="41338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670780"/>
            <a:ext cx="11340000" cy="1714564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429945" y="5747145"/>
            <a:ext cx="399899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00927" y="5747145"/>
            <a:ext cx="399899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495839" y="5747145"/>
            <a:ext cx="399899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590549" y="5747145"/>
            <a:ext cx="399899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2025-01-15T15:23:48Z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