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6"/>
          <a:stretch>
            <a:fillRect/>
          </a:stretch>
        </p:blipFill>
        <p:spPr>
          <a:xfrm>
            <a:off x="3071495" y="2997200"/>
            <a:ext cx="5880145" cy="8718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86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0075" y="2655850"/>
            <a:ext cx="2447002" cy="353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8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549" y="2214932"/>
            <a:ext cx="2551738" cy="35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3073" y="2786624"/>
            <a:ext cx="1123526" cy="35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3324" y="2796152"/>
            <a:ext cx="1847153" cy="34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8690" y="3358316"/>
            <a:ext cx="733148" cy="35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25743" y="3358316"/>
            <a:ext cx="1066397" cy="36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72846" y="3386900"/>
            <a:ext cx="761712" cy="31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29420" y="3377372"/>
            <a:ext cx="1104483" cy="31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8635" y="3884930"/>
            <a:ext cx="112331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33954" y="3939536"/>
            <a:ext cx="1142569" cy="35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92695" y="4520756"/>
            <a:ext cx="752191" cy="34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72392" y="5101976"/>
            <a:ext cx="1123526" cy="33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48010" y="5009515"/>
            <a:ext cx="78105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07355" y="5692724"/>
            <a:ext cx="323727" cy="27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4" grpId="0" animBg="1"/>
      <p:bldP spid="15" grpId="0" bldLvl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4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6851" y="2224481"/>
            <a:ext cx="418942" cy="36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2720" y="3377417"/>
            <a:ext cx="418942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6070" y="3377417"/>
            <a:ext cx="418942" cy="35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1511" y="3949121"/>
            <a:ext cx="418942" cy="36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92040" y="3949121"/>
            <a:ext cx="418942" cy="36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81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4911" y="1338418"/>
            <a:ext cx="1190176" cy="362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995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37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3873592"/>
            <a:ext cx="695062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9269" y="3854530"/>
            <a:ext cx="733148" cy="35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38891" y="3864061"/>
            <a:ext cx="742670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3123" y="4493101"/>
            <a:ext cx="752191" cy="352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57984" y="4483570"/>
            <a:ext cx="733148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6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2896" y="1348018"/>
            <a:ext cx="418942" cy="36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4458" y="3895172"/>
            <a:ext cx="4494105" cy="343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423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48"/>
          <a:stretch>
            <a:fillRect/>
          </a:stretch>
        </p:blipFill>
        <p:spPr>
          <a:xfrm>
            <a:off x="1487170" y="909320"/>
            <a:ext cx="8616360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909320"/>
            <a:ext cx="8526780" cy="5702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78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40460" y="2244725"/>
            <a:ext cx="35179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5810" y="2183130"/>
            <a:ext cx="55689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78250" y="2098675"/>
            <a:ext cx="56134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73198" y="2244448"/>
            <a:ext cx="104735" cy="2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72555" y="2183130"/>
            <a:ext cx="39370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24937" y="2244448"/>
            <a:ext cx="209471" cy="2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76435" y="2141855"/>
            <a:ext cx="48450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624185" y="2141855"/>
            <a:ext cx="564515" cy="37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45235" y="3161665"/>
            <a:ext cx="49974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51405" y="3213100"/>
            <a:ext cx="30099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863975" y="3223260"/>
            <a:ext cx="43116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968240" y="3161665"/>
            <a:ext cx="59563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624955" y="3161665"/>
            <a:ext cx="49022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405843" y="3322118"/>
            <a:ext cx="247557" cy="27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509760" y="3223260"/>
            <a:ext cx="356870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633710" y="3151505"/>
            <a:ext cx="44323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26498" y="4247198"/>
            <a:ext cx="409420" cy="28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226310" y="4212590"/>
            <a:ext cx="62865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3778250" y="4203065"/>
            <a:ext cx="56134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4949190" y="4192905"/>
            <a:ext cx="61468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animBg="1"/>
      <p:bldP spid="9" grpId="0" bldLvl="0" animBg="1"/>
      <p:bldP spid="10" grpId="0" animBg="1"/>
      <p:bldP spid="11" grpId="0" bldLvl="0" animBg="1"/>
      <p:bldP spid="12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animBg="1"/>
      <p:bldP spid="21" grpId="0" bldLvl="0" animBg="1"/>
      <p:bldP spid="22" grpId="0" bldLvl="0" animBg="1"/>
      <p:bldP spid="25" grpId="0" animBg="1"/>
      <p:bldP spid="26" grpId="0" bldLvl="0" animBg="1"/>
      <p:bldP spid="27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341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2061210"/>
            <a:ext cx="895985" cy="913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2061210"/>
            <a:ext cx="895985" cy="9137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997200"/>
            <a:ext cx="895985" cy="9137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2997200"/>
            <a:ext cx="895985" cy="9137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2997200"/>
            <a:ext cx="895985" cy="9137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2997200"/>
            <a:ext cx="895985" cy="9137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4004945"/>
            <a:ext cx="895985" cy="9137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4004945"/>
            <a:ext cx="895985" cy="9137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9915" y="4004945"/>
            <a:ext cx="895985" cy="9137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4940935"/>
            <a:ext cx="895985" cy="91376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4940935"/>
            <a:ext cx="895985" cy="91376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5080" y="2066780"/>
            <a:ext cx="1700530" cy="89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5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68161" y="2168185"/>
            <a:ext cx="790277" cy="36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76574" y="2187260"/>
            <a:ext cx="790278" cy="343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3551" y="2711808"/>
            <a:ext cx="714105" cy="2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63224" y="3274504"/>
            <a:ext cx="247556" cy="27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67204" y="3274504"/>
            <a:ext cx="247556" cy="27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54710" y="3903962"/>
            <a:ext cx="190428" cy="11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87657" y="4447584"/>
            <a:ext cx="228513" cy="11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39345" y="4323600"/>
            <a:ext cx="742670" cy="35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66901" y="4352211"/>
            <a:ext cx="209471" cy="30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95775" y="3213100"/>
            <a:ext cx="60579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4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9445" y="2361154"/>
            <a:ext cx="761712" cy="36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82770" y="2370710"/>
            <a:ext cx="714105" cy="32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6120" y="2380266"/>
            <a:ext cx="733148" cy="33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1838" y="2380266"/>
            <a:ext cx="733148" cy="33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8010" y="3020513"/>
            <a:ext cx="695062" cy="32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3727" y="3001401"/>
            <a:ext cx="695062" cy="36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05642" y="3010957"/>
            <a:ext cx="771234" cy="353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81360" y="3010957"/>
            <a:ext cx="771234" cy="353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0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4433" y="2539753"/>
            <a:ext cx="380856" cy="30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0650" y="2466975"/>
            <a:ext cx="36195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7052" y="3359715"/>
            <a:ext cx="399899" cy="29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71410" y="3397885"/>
            <a:ext cx="30924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53954" y="4170143"/>
            <a:ext cx="390377" cy="31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65900" y="4176395"/>
            <a:ext cx="22098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39244" y="5009175"/>
            <a:ext cx="399899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29600" y="4943475"/>
            <a:ext cx="21399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animBg="1"/>
      <p:bldP spid="9" grpId="0" bldLvl="0" animBg="1"/>
      <p:bldP spid="10" grpId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3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7884" y="3236994"/>
            <a:ext cx="695062" cy="32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801" y="3236994"/>
            <a:ext cx="780755" cy="34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7884" y="3866651"/>
            <a:ext cx="733148" cy="30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6801" y="3876191"/>
            <a:ext cx="771234" cy="28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0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722" y="2716074"/>
            <a:ext cx="2056624" cy="33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9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0554" y="3296022"/>
            <a:ext cx="2047103" cy="35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1511" y="3926222"/>
            <a:ext cx="2256574" cy="36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2025-01-15T14:01:23Z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