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/>
          <a:stretch>
            <a:fillRect/>
          </a:stretch>
        </p:blipFill>
        <p:spPr>
          <a:xfrm>
            <a:off x="3719830" y="2924810"/>
            <a:ext cx="4820285" cy="1390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9695" y="2564765"/>
            <a:ext cx="987425" cy="1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9510" y="2577465"/>
            <a:ext cx="987425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2215" y="2548890"/>
            <a:ext cx="987425" cy="1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5595" y="3088640"/>
            <a:ext cx="987425" cy="1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52085" y="3124200"/>
            <a:ext cx="987425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8070" y="3124200"/>
            <a:ext cx="987425" cy="10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230"/>
            <a:ext cx="11340000" cy="26613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5600" y="4408805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7200" y="4408805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690" y="4408805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95" y="4408805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515" y="537210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85" y="5346700"/>
            <a:ext cx="843915" cy="8616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000" y="5344795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3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92896" y="2681829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798" y="2681829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78" y="2681829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24080" y="2681829"/>
            <a:ext cx="399899" cy="343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4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1738" y="4511992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4511992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7052" y="5045695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843" y="5045695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9068" y="5045695"/>
            <a:ext cx="399899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2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01410" y="2167097"/>
            <a:ext cx="399899" cy="34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53853" y="3253088"/>
            <a:ext cx="1475818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71738" y="3262614"/>
            <a:ext cx="714106" cy="295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9798" y="4300974"/>
            <a:ext cx="723627" cy="34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02216" y="4329553"/>
            <a:ext cx="723627" cy="30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211" y="4834443"/>
            <a:ext cx="752191" cy="34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