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9" r:id="rId4"/>
    <p:sldId id="328" r:id="rId5"/>
    <p:sldId id="327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360"/>
          <a:stretch>
            <a:fillRect/>
          </a:stretch>
        </p:blipFill>
        <p:spPr>
          <a:xfrm>
            <a:off x="4367530" y="2833370"/>
            <a:ext cx="3887470" cy="11912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60045" y="1224280"/>
            <a:ext cx="11339830" cy="3376930"/>
            <a:chOff x="567" y="1928"/>
            <a:chExt cx="17858" cy="5318"/>
          </a:xfrm>
        </p:grpSpPr>
        <p:pic>
          <p:nvPicPr>
            <p:cNvPr id="3" name="img_1677721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7" y="1928"/>
              <a:ext cx="17858" cy="5319"/>
            </a:xfrm>
            <a:prstGeom prst="rect">
              <a:avLst/>
            </a:prstGeom>
          </p:spPr>
        </p:pic>
        <p:sp useBgFill="1">
          <p:nvSpPr>
            <p:cNvPr id="8" name="矩形 7"/>
            <p:cNvSpPr/>
            <p:nvPr/>
          </p:nvSpPr>
          <p:spPr bwMode="white">
            <a:xfrm>
              <a:off x="14902" y="4016"/>
              <a:ext cx="1589" cy="2780"/>
            </a:xfrm>
            <a:prstGeom prst="rect">
              <a:avLst/>
            </a:prstGeom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accent1">
                      <a:shade val="15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9" name="矩形 8"/>
            <p:cNvSpPr/>
            <p:nvPr/>
          </p:nvSpPr>
          <p:spPr bwMode="white">
            <a:xfrm>
              <a:off x="5665" y="4001"/>
              <a:ext cx="1424" cy="2464"/>
            </a:xfrm>
            <a:prstGeom prst="rect">
              <a:avLst/>
            </a:prstGeom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accent1">
                      <a:shade val="15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 useBgFill="1">
        <p:nvSpPr>
          <p:cNvPr id="4" name="矩形 3"/>
          <p:cNvSpPr/>
          <p:nvPr/>
        </p:nvSpPr>
        <p:spPr bwMode="white">
          <a:xfrm>
            <a:off x="2940302" y="2407108"/>
            <a:ext cx="314206" cy="267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86395" y="2305685"/>
            <a:ext cx="381000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30780" y="2931874"/>
            <a:ext cx="371335" cy="28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29319" y="2912791"/>
            <a:ext cx="352292" cy="314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21259" y="3466181"/>
            <a:ext cx="371335" cy="28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05692" y="3475722"/>
            <a:ext cx="361813" cy="276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21259" y="3990947"/>
            <a:ext cx="371335" cy="32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719820" y="3831590"/>
            <a:ext cx="417195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3647440" y="2527935"/>
            <a:ext cx="864235" cy="541020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647440" y="3068955"/>
            <a:ext cx="792480" cy="1080135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647440" y="3644900"/>
            <a:ext cx="864235" cy="0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3647440" y="2564765"/>
            <a:ext cx="792480" cy="1529080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9408160" y="2492375"/>
            <a:ext cx="1080135" cy="1152525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9408160" y="2492375"/>
            <a:ext cx="1008380" cy="576580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9408160" y="3140710"/>
            <a:ext cx="1008380" cy="504190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9462770" y="4076700"/>
            <a:ext cx="1025525" cy="72390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87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45565" y="3131185"/>
            <a:ext cx="423545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73299" y="3276688"/>
            <a:ext cx="295163" cy="24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01158" y="3228951"/>
            <a:ext cx="361813" cy="334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86196" y="3276688"/>
            <a:ext cx="352291" cy="229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35919" y="3811341"/>
            <a:ext cx="323727" cy="229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30528" y="3801794"/>
            <a:ext cx="285642" cy="276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82115" y="3763604"/>
            <a:ext cx="380856" cy="334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14861" y="3849531"/>
            <a:ext cx="371335" cy="171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23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3840200"/>
            <a:ext cx="11340000" cy="27129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14437" y="3964382"/>
            <a:ext cx="399899" cy="343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62145" y="4508877"/>
            <a:ext cx="399899" cy="334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42649" y="5043818"/>
            <a:ext cx="399899" cy="343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75848" y="5588313"/>
            <a:ext cx="399899" cy="343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29702" y="6132807"/>
            <a:ext cx="6388866" cy="343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02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97833" y="2186857"/>
            <a:ext cx="1085440" cy="305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40151" y="2196391"/>
            <a:ext cx="666498" cy="295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53853" y="2177324"/>
            <a:ext cx="1428211" cy="324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38942" y="2186857"/>
            <a:ext cx="371335" cy="324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97833" y="2720719"/>
            <a:ext cx="1437732" cy="324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28085" y="2688590"/>
            <a:ext cx="526415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92040" y="2730253"/>
            <a:ext cx="2475566" cy="314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68211" y="3245048"/>
            <a:ext cx="399899" cy="343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07153" y="4350904"/>
            <a:ext cx="371335" cy="276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606297" y="4350904"/>
            <a:ext cx="676020" cy="295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185843" y="4350904"/>
            <a:ext cx="399899" cy="295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78942" y="4884766"/>
            <a:ext cx="380856" cy="314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2025-01-15T16:28:32Z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