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4" r:id="rId13"/>
    <p:sldId id="333" r:id="rId14"/>
    <p:sldId id="332" r:id="rId15"/>
    <p:sldId id="331" r:id="rId16"/>
    <p:sldId id="330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143250" y="2853055"/>
            <a:ext cx="6023655" cy="9518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69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7959" y="2953603"/>
            <a:ext cx="2094710" cy="35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440785"/>
            <a:ext cx="11340000" cy="11615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528244" y="4160743"/>
            <a:ext cx="1171133" cy="29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7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3198" y="2082665"/>
            <a:ext cx="714105" cy="36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95919" y="2597864"/>
            <a:ext cx="752191" cy="32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1007" y="3074900"/>
            <a:ext cx="2066146" cy="37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0730" y="3103522"/>
            <a:ext cx="790277" cy="31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4005" y="4582334"/>
            <a:ext cx="9569017" cy="36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92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3614627"/>
            <a:ext cx="418942" cy="36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2015" y="3614627"/>
            <a:ext cx="418942" cy="36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7254" y="3614627"/>
            <a:ext cx="418942" cy="36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2972" y="3614627"/>
            <a:ext cx="418942" cy="36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9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72493" y="1290892"/>
            <a:ext cx="409420" cy="363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036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7203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285"/>
            <a:ext cx="11340000" cy="260986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3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4005" y="1290771"/>
            <a:ext cx="418942" cy="36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6196" y="3866251"/>
            <a:ext cx="238035" cy="27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8488" y="3866251"/>
            <a:ext cx="161863" cy="26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6624" y="3866251"/>
            <a:ext cx="238035" cy="26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36"/>
          <a:stretch>
            <a:fillRect/>
          </a:stretch>
        </p:blipFill>
        <p:spPr>
          <a:xfrm>
            <a:off x="360045" y="3429280"/>
            <a:ext cx="11339830" cy="10677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02360" y="3905885"/>
            <a:ext cx="8890000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68730"/>
            <a:ext cx="8844915" cy="212280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559560" y="2061210"/>
            <a:ext cx="2520315" cy="1080135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559560" y="2061210"/>
            <a:ext cx="2592070" cy="470535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487805" y="2670810"/>
            <a:ext cx="2592070" cy="470535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417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2302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412875"/>
            <a:ext cx="9957435" cy="415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498"/>
          <a:stretch>
            <a:fillRect/>
          </a:stretch>
        </p:blipFill>
        <p:spPr>
          <a:xfrm>
            <a:off x="360045" y="1224280"/>
            <a:ext cx="11339830" cy="908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130" y="2346960"/>
            <a:ext cx="10722610" cy="216344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999740" y="227457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91810" y="234696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552305" y="227457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47215" y="277876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91810" y="28581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52305" y="277876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63750" y="335470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31990" y="335470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344150" y="336232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71495" y="393065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707505" y="385889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749915" y="392684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776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1988820"/>
            <a:ext cx="895985" cy="913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1988820"/>
            <a:ext cx="895985" cy="9137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2924810"/>
            <a:ext cx="895985" cy="9137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2902585"/>
            <a:ext cx="895985" cy="9137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2395" y="2902585"/>
            <a:ext cx="895985" cy="9137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3877945"/>
            <a:ext cx="895985" cy="9137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1600" y="3860800"/>
            <a:ext cx="895985" cy="9137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2924810"/>
            <a:ext cx="1700530" cy="89281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060" y="3877945"/>
            <a:ext cx="1700530" cy="89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29"/>
          <a:stretch>
            <a:fillRect/>
          </a:stretch>
        </p:blipFill>
        <p:spPr>
          <a:xfrm>
            <a:off x="360045" y="1224280"/>
            <a:ext cx="11339830" cy="764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132965"/>
            <a:ext cx="10808970" cy="152019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008120" y="20612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48525" y="20612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88030" y="256476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56680" y="256476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E057A9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E057A9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4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0176" y="2121084"/>
            <a:ext cx="418942" cy="36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7254" y="4153841"/>
            <a:ext cx="418942" cy="36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7783" y="4153841"/>
            <a:ext cx="418942" cy="36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62921" y="4153841"/>
            <a:ext cx="418942" cy="36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7254" y="4669187"/>
            <a:ext cx="418942" cy="36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0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1958575"/>
            <a:ext cx="418942" cy="36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12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7506" y="3207843"/>
            <a:ext cx="228513" cy="27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0195" y="3133725"/>
            <a:ext cx="49911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24534" y="3179229"/>
            <a:ext cx="771235" cy="31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68463" y="3951784"/>
            <a:ext cx="295163" cy="286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8866" y="4028085"/>
            <a:ext cx="437984" cy="2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4055" y="3942246"/>
            <a:ext cx="771235" cy="30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87506" y="4705263"/>
            <a:ext cx="266599" cy="27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58387" y="4705263"/>
            <a:ext cx="418942" cy="27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72141" y="4667112"/>
            <a:ext cx="733148" cy="33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8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35919" y="2730658"/>
            <a:ext cx="409420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5894" y="2730658"/>
            <a:ext cx="418942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34911" y="2730658"/>
            <a:ext cx="418942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34408" y="2730658"/>
            <a:ext cx="418942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8060" y="3274199"/>
            <a:ext cx="418942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5541" y="3274199"/>
            <a:ext cx="418942" cy="36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9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01964" y="4407221"/>
            <a:ext cx="771234" cy="36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4534" y="4426282"/>
            <a:ext cx="742670" cy="32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9571" y="4969527"/>
            <a:ext cx="742670" cy="33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675" y="6056016"/>
            <a:ext cx="2466045" cy="34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66910" y="5916295"/>
            <a:ext cx="151384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WPS 演示</Application>
  <PresentationFormat>宽屏</PresentationFormat>
  <Paragraphs>32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2025-01-15T13:41:41Z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