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79"/>
          <a:stretch>
            <a:fillRect/>
          </a:stretch>
        </p:blipFill>
        <p:spPr>
          <a:xfrm>
            <a:off x="3575685" y="2924810"/>
            <a:ext cx="4458970" cy="1074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1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9143" y="1471787"/>
            <a:ext cx="371335" cy="3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76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435163" y="2426000"/>
            <a:ext cx="1618639" cy="33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341120"/>
            <a:ext cx="10139045" cy="260858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2330450" y="2269490"/>
            <a:ext cx="453390" cy="43942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944110" y="2269490"/>
            <a:ext cx="453390" cy="43942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696450" y="2205355"/>
            <a:ext cx="453390" cy="43942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783840" y="2853055"/>
            <a:ext cx="453390" cy="43942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015865" y="2835910"/>
            <a:ext cx="453390" cy="43942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544560" y="2835910"/>
            <a:ext cx="453390" cy="43942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487805" y="3429000"/>
            <a:ext cx="453390" cy="43942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869305" y="3429000"/>
            <a:ext cx="453390" cy="43942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0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740" y="2149200"/>
            <a:ext cx="843915" cy="8616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920" y="2149200"/>
            <a:ext cx="843915" cy="8616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685" y="2149200"/>
            <a:ext cx="843915" cy="8616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600" y="3140710"/>
            <a:ext cx="15875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2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2253817"/>
            <a:ext cx="380856" cy="32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6322" y="3417129"/>
            <a:ext cx="380856" cy="32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715" y="3417129"/>
            <a:ext cx="380856" cy="32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2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3299991"/>
            <a:ext cx="1942367" cy="32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2468" y="3309514"/>
            <a:ext cx="1028312" cy="30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7481" y="4366556"/>
            <a:ext cx="1037833" cy="30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9848" y="4357033"/>
            <a:ext cx="1056876" cy="30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9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7481" y="3017988"/>
            <a:ext cx="399899" cy="34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4861" y="3275635"/>
            <a:ext cx="399899" cy="34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647" y="3199295"/>
            <a:ext cx="399899" cy="34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0654" y="4077204"/>
            <a:ext cx="399899" cy="34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20554" y="4086747"/>
            <a:ext cx="399899" cy="34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628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4508" y="4590033"/>
            <a:ext cx="247556" cy="25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06" y="4590033"/>
            <a:ext cx="238035" cy="25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5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853917"/>
            <a:ext cx="380856" cy="32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2720" y="2853917"/>
            <a:ext cx="380856" cy="32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9622" y="2853917"/>
            <a:ext cx="380856" cy="32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2216" y="3559261"/>
            <a:ext cx="1114005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2025-01-15T15:52:11Z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