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7" r:id="rId5"/>
    <p:sldId id="326" r:id="rId6"/>
    <p:sldId id="325" r:id="rId7"/>
    <p:sldId id="32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60925" y="3114675"/>
            <a:ext cx="247015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200" y="1920875"/>
            <a:ext cx="11531600" cy="30162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74420" y="3307080"/>
            <a:ext cx="10638790" cy="1196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815" y="2061210"/>
            <a:ext cx="11849735" cy="2734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3240" y="2883535"/>
            <a:ext cx="927100" cy="90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8710" y="2883535"/>
            <a:ext cx="927100" cy="901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5750" y="2883535"/>
            <a:ext cx="927100" cy="901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1655" y="3893820"/>
            <a:ext cx="927100" cy="901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2620" y="3893820"/>
            <a:ext cx="927100" cy="90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341120"/>
            <a:ext cx="11938000" cy="46291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898900" y="3995420"/>
            <a:ext cx="906145" cy="335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13980" y="3934460"/>
            <a:ext cx="18351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6445" y="5366385"/>
            <a:ext cx="556260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1335" y="5366385"/>
            <a:ext cx="556260" cy="319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882775"/>
            <a:ext cx="10553700" cy="30924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830320" y="392684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25330" y="385826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41800" y="4457065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49535" y="4518025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525" y="1651000"/>
            <a:ext cx="10902950" cy="355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415" y="2419985"/>
            <a:ext cx="4781550" cy="2216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5615" y="2496185"/>
            <a:ext cx="4775200" cy="21399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789805" y="4726940"/>
            <a:ext cx="57912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87610" y="4726940"/>
            <a:ext cx="57912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2025-01-15T06:37:13Z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