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28" r:id="rId5"/>
    <p:sldId id="327" r:id="rId6"/>
    <p:sldId id="326" r:id="rId7"/>
    <p:sldId id="325" r:id="rId8"/>
    <p:sldId id="330" r:id="rId9"/>
    <p:sldId id="329" r:id="rId10"/>
    <p:sldId id="332" r:id="rId11"/>
    <p:sldId id="331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0" y="3098800"/>
            <a:ext cx="276860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310" y="1341120"/>
            <a:ext cx="11804015" cy="49155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54095" y="3491230"/>
            <a:ext cx="56197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33995" y="3491230"/>
            <a:ext cx="56197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63725" y="5212715"/>
            <a:ext cx="56197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" y="1484630"/>
            <a:ext cx="11925300" cy="407987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79525" y="3330575"/>
            <a:ext cx="48831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65575" y="3330575"/>
            <a:ext cx="525780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0530" y="3330575"/>
            <a:ext cx="525780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3400" y="3330575"/>
            <a:ext cx="525780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9525" y="3877945"/>
            <a:ext cx="525780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04615" y="3816985"/>
            <a:ext cx="525780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6390" y="3946525"/>
            <a:ext cx="525780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25305" y="3877945"/>
            <a:ext cx="525780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96895" y="4684395"/>
            <a:ext cx="45783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47820" y="4684395"/>
            <a:ext cx="45783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98745" y="4684395"/>
            <a:ext cx="45783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226810" y="4684395"/>
            <a:ext cx="45783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00595" y="4684395"/>
            <a:ext cx="45783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420100" y="4684395"/>
            <a:ext cx="45783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491345" y="4684395"/>
            <a:ext cx="45783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562590" y="4684395"/>
            <a:ext cx="45783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75" y="1341120"/>
            <a:ext cx="118046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3725" y="2241550"/>
            <a:ext cx="57848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5940" y="2241550"/>
            <a:ext cx="57848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35415" y="2241550"/>
            <a:ext cx="47244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56265" y="2241550"/>
            <a:ext cx="73152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63725" y="2857500"/>
            <a:ext cx="44196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02705" y="2857500"/>
            <a:ext cx="44196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35415" y="2857500"/>
            <a:ext cx="44196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24845" y="2857500"/>
            <a:ext cx="563245" cy="42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71750" y="3429000"/>
            <a:ext cx="44196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27345" y="3429000"/>
            <a:ext cx="60896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92845" y="3428365"/>
            <a:ext cx="40322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24540" y="3426460"/>
            <a:ext cx="699770" cy="43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65955" y="3998595"/>
            <a:ext cx="172847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74515" y="4597400"/>
            <a:ext cx="172847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74515" y="5196205"/>
            <a:ext cx="69342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1120"/>
            <a:ext cx="11838305" cy="47859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7245" y="2531745"/>
            <a:ext cx="159067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04730" y="3263265"/>
            <a:ext cx="159067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6375" y="5099050"/>
            <a:ext cx="3460750" cy="93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557020"/>
            <a:ext cx="9398000" cy="3505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0" y="3083560"/>
            <a:ext cx="927100" cy="90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3825" y="3083560"/>
            <a:ext cx="927100" cy="901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1705" y="3083560"/>
            <a:ext cx="927100" cy="901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3880" y="4114800"/>
            <a:ext cx="927100" cy="901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7335" y="4114800"/>
            <a:ext cx="1752600" cy="901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4605" y="4114800"/>
            <a:ext cx="927100" cy="901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1675" y="4114800"/>
            <a:ext cx="927100" cy="90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301875"/>
            <a:ext cx="11449050" cy="225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24960" y="2301875"/>
            <a:ext cx="57086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5380" y="3504565"/>
            <a:ext cx="57086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412875"/>
            <a:ext cx="11812905" cy="427418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311265" y="2273300"/>
            <a:ext cx="56197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68180" y="2273300"/>
            <a:ext cx="56197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2535" y="2798445"/>
            <a:ext cx="56197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635" y="5098415"/>
            <a:ext cx="289814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29545" y="5098415"/>
            <a:ext cx="88138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055" y="1557020"/>
            <a:ext cx="11819890" cy="36931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9405" y="3681730"/>
            <a:ext cx="56197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2755" y="2989580"/>
            <a:ext cx="56197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3600" y="3613785"/>
            <a:ext cx="56197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08850" y="2989580"/>
            <a:ext cx="56197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08850" y="3613785"/>
            <a:ext cx="56197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27690" y="3613785"/>
            <a:ext cx="56197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14695" y="4170680"/>
            <a:ext cx="942975" cy="49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2132965"/>
            <a:ext cx="11727815" cy="219138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15720" y="2712720"/>
            <a:ext cx="60007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2025-01-15T06:52:56Z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