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4"/>
          <a:stretch>
            <a:fillRect/>
          </a:stretch>
        </p:blipFill>
        <p:spPr>
          <a:xfrm>
            <a:off x="3575685" y="2604770"/>
            <a:ext cx="4878070" cy="1649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412240"/>
            <a:ext cx="10938510" cy="234442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982980" y="2708910"/>
            <a:ext cx="1440180" cy="50355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982980" y="2708910"/>
            <a:ext cx="1440180" cy="50355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719830" y="2708910"/>
            <a:ext cx="1440180" cy="64770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160010" y="2708910"/>
            <a:ext cx="1296035" cy="57594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791585" y="2708910"/>
            <a:ext cx="2592070" cy="63055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607935" y="2636520"/>
            <a:ext cx="1584325" cy="64833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065895" y="2708910"/>
            <a:ext cx="1638300" cy="64770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7823835" y="2780665"/>
            <a:ext cx="2736215" cy="50419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70985"/>
            <a:ext cx="11340000" cy="253657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920" y="4535805"/>
            <a:ext cx="843915" cy="8616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235" y="4535805"/>
            <a:ext cx="843915" cy="8616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1505" y="4535805"/>
            <a:ext cx="843915" cy="8616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15240" y="4535805"/>
            <a:ext cx="843915" cy="8616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0740" y="5397500"/>
            <a:ext cx="1626235" cy="878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21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60" y="1988820"/>
            <a:ext cx="843915" cy="8616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0000" y="1972310"/>
            <a:ext cx="1626235" cy="8782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45" y="1988820"/>
            <a:ext cx="843915" cy="8616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690" y="1972310"/>
            <a:ext cx="1626235" cy="878205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96285"/>
            <a:ext cx="11340000" cy="2631531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829340" y="4722035"/>
            <a:ext cx="180906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95486" y="4722035"/>
            <a:ext cx="371335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734126" y="5246434"/>
            <a:ext cx="190428" cy="2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657451" y="5179693"/>
            <a:ext cx="361813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92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9949" y="2490591"/>
            <a:ext cx="390377" cy="34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8110" y="2757241"/>
            <a:ext cx="399899" cy="34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33954" y="3604810"/>
            <a:ext cx="1809068" cy="32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5012" y="4080972"/>
            <a:ext cx="380856" cy="32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76826" y="4557134"/>
            <a:ext cx="1856675" cy="34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10982" y="4671413"/>
            <a:ext cx="409420" cy="352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83476" y="4928540"/>
            <a:ext cx="399899" cy="34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05491" y="5052343"/>
            <a:ext cx="1075919" cy="333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16120" y="5290424"/>
            <a:ext cx="399899" cy="34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9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5793" y="3103464"/>
            <a:ext cx="399899" cy="34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3103464"/>
            <a:ext cx="399899" cy="34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8992" y="3103464"/>
            <a:ext cx="399899" cy="34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0831" y="3103464"/>
            <a:ext cx="399899" cy="34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2025-01-15T15:26:35Z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