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/>
          <a:stretch>
            <a:fillRect/>
          </a:stretch>
        </p:blipFill>
        <p:spPr>
          <a:xfrm>
            <a:off x="3719830" y="2853055"/>
            <a:ext cx="4800010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21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6624" y="2033324"/>
            <a:ext cx="418942" cy="36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8413" y="2471312"/>
            <a:ext cx="418942" cy="36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3813839"/>
            <a:ext cx="380856" cy="30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375" y="3823360"/>
            <a:ext cx="390377" cy="28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4280391"/>
            <a:ext cx="714105" cy="29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96120" y="4261348"/>
            <a:ext cx="695062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96926" y="4708857"/>
            <a:ext cx="666498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62871" y="4699336"/>
            <a:ext cx="723627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82418" y="5156366"/>
            <a:ext cx="771234" cy="3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52947" y="5127802"/>
            <a:ext cx="761712" cy="36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31"/>
          <a:stretch>
            <a:fillRect/>
          </a:stretch>
        </p:blipFill>
        <p:spPr>
          <a:xfrm>
            <a:off x="360045" y="1224280"/>
            <a:ext cx="11339830" cy="1916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356610"/>
            <a:ext cx="9671050" cy="175831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847215" y="4292600"/>
            <a:ext cx="2592070" cy="43180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23160" y="4220845"/>
            <a:ext cx="2016125" cy="5041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75500" y="4220845"/>
            <a:ext cx="2448560" cy="504190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175500" y="4148455"/>
            <a:ext cx="2376805" cy="575945"/>
          </a:xfrm>
          <a:prstGeom prst="line">
            <a:avLst/>
          </a:prstGeom>
          <a:ln w="19050">
            <a:solidFill>
              <a:srgbClr val="E057A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7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542027"/>
            <a:ext cx="418942" cy="36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02367" y="2981369"/>
            <a:ext cx="418942" cy="36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3420711"/>
            <a:ext cx="418942" cy="36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569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88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1057" y="1252599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92795" y="2510997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3368996"/>
            <a:ext cx="771234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20" y="3368996"/>
            <a:ext cx="771234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6448" y="3788462"/>
            <a:ext cx="1104483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4179328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71270" y="981075"/>
            <a:ext cx="9912395" cy="5770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907270" cy="575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89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26347" y="3818754"/>
            <a:ext cx="437984" cy="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4295730"/>
            <a:ext cx="428463" cy="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88135" y="3284855"/>
            <a:ext cx="476250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3284855"/>
            <a:ext cx="476250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9920" y="3789045"/>
            <a:ext cx="476250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4270375"/>
            <a:ext cx="476250" cy="82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97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1988820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988820"/>
            <a:ext cx="895985" cy="9137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80" y="2924665"/>
            <a:ext cx="1700530" cy="892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800" y="2902440"/>
            <a:ext cx="1700530" cy="8928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2902585"/>
            <a:ext cx="895985" cy="9137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1200" y="3860800"/>
            <a:ext cx="2513965" cy="8883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3795395"/>
            <a:ext cx="895985" cy="9137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180" y="4749020"/>
            <a:ext cx="1700530" cy="8928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295" y="4752830"/>
            <a:ext cx="1700530" cy="8928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3700" y="4732020"/>
            <a:ext cx="895985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28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2521813"/>
            <a:ext cx="418942" cy="36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5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44231" y="1300187"/>
            <a:ext cx="418942" cy="36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2738228"/>
            <a:ext cx="418942" cy="352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644620"/>
            <a:ext cx="11340000" cy="109270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228988" y="3826736"/>
            <a:ext cx="409420" cy="36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9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325" y="1977390"/>
            <a:ext cx="14211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10478" y="2073553"/>
            <a:ext cx="723627" cy="30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10478" y="2569921"/>
            <a:ext cx="295162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660" y="2519045"/>
            <a:ext cx="41592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29017" y="3495838"/>
            <a:ext cx="742670" cy="33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017" y="3973116"/>
            <a:ext cx="380856" cy="3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91536" y="3973116"/>
            <a:ext cx="342770" cy="31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2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2805325"/>
            <a:ext cx="418942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2805325"/>
            <a:ext cx="418942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6260" y="3208655"/>
            <a:ext cx="5029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4962" y="4548593"/>
            <a:ext cx="418942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06397" y="4548593"/>
            <a:ext cx="418942" cy="36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54307" y="2558241"/>
            <a:ext cx="390377" cy="35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3044286"/>
            <a:ext cx="371335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91838" y="3044286"/>
            <a:ext cx="380856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4911" y="3053816"/>
            <a:ext cx="390377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224" y="3530331"/>
            <a:ext cx="390377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1511" y="4492891"/>
            <a:ext cx="399899" cy="34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97128" y="4483361"/>
            <a:ext cx="390377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4080" y="4511952"/>
            <a:ext cx="333249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33904" y="4521482"/>
            <a:ext cx="418942" cy="27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01612" y="3035016"/>
            <a:ext cx="5627153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3997714"/>
            <a:ext cx="4313198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4960413"/>
            <a:ext cx="2618387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72846" y="4960413"/>
            <a:ext cx="3932342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5923111"/>
            <a:ext cx="1323476" cy="362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58942" y="5923111"/>
            <a:ext cx="2999244" cy="34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2025-01-15T13:51:11Z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