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1343025" y="2493010"/>
            <a:ext cx="9114790" cy="2053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0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91345" y="2272665"/>
            <a:ext cx="1927860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32215" y="980440"/>
            <a:ext cx="3030855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356330"/>
            <a:ext cx="11340000" cy="264780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305" y="424942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65" y="424942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70" y="4220845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00" y="5156835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95" y="514223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5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130869"/>
            <a:ext cx="704584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2130869"/>
            <a:ext cx="723627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450" y="2130869"/>
            <a:ext cx="704584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6725" y="2130869"/>
            <a:ext cx="685541" cy="31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69168" y="2636806"/>
            <a:ext cx="714105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3400" y="2636806"/>
            <a:ext cx="742670" cy="32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2636806"/>
            <a:ext cx="666498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67204" y="2636806"/>
            <a:ext cx="676020" cy="334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7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2140855"/>
            <a:ext cx="399899" cy="334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2637485"/>
            <a:ext cx="399899" cy="34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2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2130873"/>
            <a:ext cx="399899" cy="3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105" y="3639146"/>
            <a:ext cx="399899" cy="34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6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1328946"/>
            <a:ext cx="390377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5717" y="3351553"/>
            <a:ext cx="2427959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775" y="3342012"/>
            <a:ext cx="2466045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