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/>
          <a:stretch>
            <a:fillRect/>
          </a:stretch>
        </p:blipFill>
        <p:spPr>
          <a:xfrm>
            <a:off x="3503295" y="2780665"/>
            <a:ext cx="5655945" cy="13100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345" y="1340485"/>
            <a:ext cx="11751945" cy="388810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775460" y="22047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83655" y="22047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76360" y="213233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75460" y="27089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39510" y="26543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03970" y="26543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703070" y="321246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167755" y="31407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696450" y="321246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783205" y="37166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311900" y="36449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280140" y="36449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495550" y="45808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92035" y="45808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34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130" y="1936750"/>
            <a:ext cx="843915" cy="8616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50" y="2835910"/>
            <a:ext cx="843915" cy="8616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100" y="2852420"/>
            <a:ext cx="843915" cy="8616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6400" y="1905635"/>
            <a:ext cx="1653540" cy="8928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0000" y="2798445"/>
            <a:ext cx="1653540" cy="892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18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73501" y="3390253"/>
            <a:ext cx="399899" cy="34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5340" y="3390253"/>
            <a:ext cx="399899" cy="34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6700" y="3390253"/>
            <a:ext cx="399899" cy="34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48060" y="3390253"/>
            <a:ext cx="399899" cy="34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86901" y="3857859"/>
            <a:ext cx="399899" cy="343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06549" y="4344550"/>
            <a:ext cx="1980453" cy="32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4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1985" y="2174240"/>
            <a:ext cx="23050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69455" y="2259330"/>
            <a:ext cx="28575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79480" y="2263140"/>
            <a:ext cx="28829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9269" y="2777929"/>
            <a:ext cx="704584" cy="30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34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0604" y="2186350"/>
            <a:ext cx="933098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2947" y="2557951"/>
            <a:ext cx="637934" cy="2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5717" y="3205871"/>
            <a:ext cx="933098" cy="29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62468" y="3215399"/>
            <a:ext cx="618891" cy="27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2418" y="3548887"/>
            <a:ext cx="1218740" cy="27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9647" y="3539359"/>
            <a:ext cx="923576" cy="27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34357" y="4091996"/>
            <a:ext cx="1980453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06952" y="4558879"/>
            <a:ext cx="1094962" cy="33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67556" y="4558879"/>
            <a:ext cx="1104483" cy="33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45138" y="5025762"/>
            <a:ext cx="1104483" cy="33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WPS 演示</Application>
  <PresentationFormat>宽屏</PresentationFormat>
  <Paragraphs>28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