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" t="3755" r="61266" b="-3755"/>
          <a:stretch>
            <a:fillRect/>
          </a:stretch>
        </p:blipFill>
        <p:spPr>
          <a:xfrm>
            <a:off x="2999740" y="2780665"/>
            <a:ext cx="6569075" cy="10934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36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68161" y="3523268"/>
            <a:ext cx="866448" cy="314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63173" y="3513727"/>
            <a:ext cx="2142317" cy="343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54055" y="4019375"/>
            <a:ext cx="2332745" cy="324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0277" y="5002050"/>
            <a:ext cx="6027052" cy="343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96372" y="5002050"/>
            <a:ext cx="3361057" cy="324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755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557020"/>
            <a:ext cx="11108055" cy="4092575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4742815" y="3429000"/>
            <a:ext cx="1045845" cy="1113155"/>
          </a:xfrm>
          <a:prstGeom prst="ellipse">
            <a:avLst/>
          </a:prstGeom>
          <a:noFill/>
          <a:ln w="19050">
            <a:solidFill>
              <a:srgbClr val="30BC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528435" y="3429000"/>
            <a:ext cx="1327150" cy="1113155"/>
          </a:xfrm>
          <a:prstGeom prst="ellipse">
            <a:avLst/>
          </a:prstGeom>
          <a:noFill/>
          <a:ln w="19050">
            <a:solidFill>
              <a:srgbClr val="30BC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328660" y="3213100"/>
            <a:ext cx="1318895" cy="1196340"/>
          </a:xfrm>
          <a:prstGeom prst="ellipse">
            <a:avLst/>
          </a:prstGeom>
          <a:noFill/>
          <a:ln w="19050">
            <a:solidFill>
              <a:srgbClr val="30BC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728210" y="4581525"/>
            <a:ext cx="1045845" cy="1113155"/>
          </a:xfrm>
          <a:prstGeom prst="ellipse">
            <a:avLst/>
          </a:prstGeom>
          <a:noFill/>
          <a:ln w="19050">
            <a:solidFill>
              <a:srgbClr val="30BC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968615" y="4509135"/>
            <a:ext cx="1406525" cy="1113155"/>
          </a:xfrm>
          <a:prstGeom prst="ellipse">
            <a:avLst/>
          </a:prstGeom>
          <a:noFill/>
          <a:ln w="19050">
            <a:solidFill>
              <a:srgbClr val="30BC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9768840" y="4509135"/>
            <a:ext cx="1586230" cy="1113155"/>
          </a:xfrm>
          <a:prstGeom prst="ellipse">
            <a:avLst/>
          </a:prstGeom>
          <a:noFill/>
          <a:ln w="19050">
            <a:solidFill>
              <a:srgbClr val="30BC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10" grpId="0" bldLvl="0" animBg="1"/>
      <p:bldP spid="10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9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73450" y="3454738"/>
            <a:ext cx="1942367" cy="333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39395" y="3445205"/>
            <a:ext cx="1037832" cy="343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25894" y="4636839"/>
            <a:ext cx="1056876" cy="30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15869" y="4636839"/>
            <a:ext cx="1018790" cy="314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44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62518" y="3226422"/>
            <a:ext cx="704584" cy="286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97380" y="3903432"/>
            <a:ext cx="676020" cy="276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54508" y="5543512"/>
            <a:ext cx="676020" cy="29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01511" y="5533976"/>
            <a:ext cx="1047355" cy="333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3124800"/>
            <a:ext cx="1689100" cy="5835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1065" y="4780800"/>
            <a:ext cx="1689100" cy="583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253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20856" y="2675390"/>
            <a:ext cx="399899" cy="34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24433" y="2675390"/>
            <a:ext cx="399899" cy="34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20856" y="3171918"/>
            <a:ext cx="399899" cy="34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24433" y="3171918"/>
            <a:ext cx="399899" cy="34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760" y="836295"/>
            <a:ext cx="10498455" cy="5788660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1919605" y="4077335"/>
            <a:ext cx="923925" cy="303530"/>
          </a:xfrm>
          <a:prstGeom prst="ellipse">
            <a:avLst/>
          </a:prstGeom>
          <a:noFill/>
          <a:ln w="19050">
            <a:solidFill>
              <a:srgbClr val="30BC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655820" y="4725670"/>
            <a:ext cx="1043940" cy="403225"/>
          </a:xfrm>
          <a:prstGeom prst="ellipse">
            <a:avLst/>
          </a:prstGeom>
          <a:noFill/>
          <a:ln w="19050">
            <a:solidFill>
              <a:srgbClr val="30BC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968615" y="4725670"/>
            <a:ext cx="1043940" cy="403225"/>
          </a:xfrm>
          <a:prstGeom prst="ellipse">
            <a:avLst/>
          </a:prstGeom>
          <a:noFill/>
          <a:ln w="19050">
            <a:solidFill>
              <a:srgbClr val="30BC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770" y="1412240"/>
            <a:ext cx="11543030" cy="1705610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840105" y="1837690"/>
            <a:ext cx="1153160" cy="479425"/>
          </a:xfrm>
          <a:prstGeom prst="ellipse">
            <a:avLst/>
          </a:prstGeom>
          <a:noFill/>
          <a:ln w="19050">
            <a:solidFill>
              <a:srgbClr val="30BC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665" y="1412595"/>
            <a:ext cx="11340000" cy="19722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27068" y="1488818"/>
            <a:ext cx="238035" cy="266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73466" y="2432088"/>
            <a:ext cx="742670" cy="343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82030" y="2451144"/>
            <a:ext cx="390377" cy="323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5607" y="2946599"/>
            <a:ext cx="1428211" cy="323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2025-01-15T16:02:39Z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