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3" r:id="rId14"/>
    <p:sldId id="332" r:id="rId15"/>
    <p:sldId id="331" r:id="rId16"/>
    <p:sldId id="330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2999740" y="2997200"/>
            <a:ext cx="5880145" cy="10471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412875"/>
            <a:ext cx="10400665" cy="32385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351405" y="2780665"/>
            <a:ext cx="3960495" cy="1368425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671945" y="2708910"/>
            <a:ext cx="2952115" cy="144018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495550" y="2780665"/>
            <a:ext cx="7344410" cy="122428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9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844395"/>
            <a:ext cx="11340000" cy="2176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2803" y="2102173"/>
            <a:ext cx="247556" cy="20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17110" y="2560447"/>
            <a:ext cx="361813" cy="343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02803" y="3677488"/>
            <a:ext cx="247556" cy="20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148810"/>
            <a:ext cx="11340000" cy="159459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363547" y="4263391"/>
            <a:ext cx="1133047" cy="32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20121" y="4282488"/>
            <a:ext cx="704584" cy="305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38459" y="4263391"/>
            <a:ext cx="1142569" cy="32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37703" y="4272940"/>
            <a:ext cx="761712" cy="33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63396" y="4807655"/>
            <a:ext cx="818841" cy="31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52950" y="4688205"/>
            <a:ext cx="205803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54076" y="5313725"/>
            <a:ext cx="761712" cy="34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585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972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757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0100" y="1300998"/>
            <a:ext cx="418942" cy="35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772640"/>
            <a:ext cx="11340000" cy="30400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49559" y="4450561"/>
            <a:ext cx="257078" cy="27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0289" y="4460091"/>
            <a:ext cx="161863" cy="26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3891" y="4450561"/>
            <a:ext cx="238035" cy="27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76058" y="4450561"/>
            <a:ext cx="238035" cy="27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2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38992" y="1338260"/>
            <a:ext cx="418942" cy="35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8312" y="1861953"/>
            <a:ext cx="418942" cy="361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2367" y="1861953"/>
            <a:ext cx="418942" cy="361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87204" y="2918862"/>
            <a:ext cx="1647204" cy="34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2342" y="2918862"/>
            <a:ext cx="1114005" cy="352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640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84350"/>
            <a:ext cx="11340000" cy="49673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484630"/>
            <a:ext cx="9910445" cy="4987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00250"/>
            <a:ext cx="11340000" cy="25410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49083"/>
          <a:stretch>
            <a:fillRect/>
          </a:stretch>
        </p:blipFill>
        <p:spPr>
          <a:xfrm>
            <a:off x="263525" y="1701800"/>
            <a:ext cx="9910445" cy="2539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362"/>
          <a:stretch>
            <a:fillRect/>
          </a:stretch>
        </p:blipFill>
        <p:spPr>
          <a:xfrm>
            <a:off x="360045" y="1224280"/>
            <a:ext cx="11339830" cy="908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355850"/>
            <a:ext cx="10501630" cy="157734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136140" y="2211705"/>
            <a:ext cx="431800" cy="60071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92445" y="222885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624695" y="228346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43885" y="281241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16725" y="278765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76995" y="281241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072130" y="334962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36590" y="334962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697085" y="334962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784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1988820"/>
            <a:ext cx="895985" cy="9137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2400" y="1988820"/>
            <a:ext cx="895985" cy="9137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2400" y="1988820"/>
            <a:ext cx="895985" cy="9137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2947035"/>
            <a:ext cx="895985" cy="9137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3600" y="2971800"/>
            <a:ext cx="895985" cy="9137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3860800"/>
            <a:ext cx="895985" cy="91376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0800" y="3885565"/>
            <a:ext cx="895985" cy="9137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4799330"/>
            <a:ext cx="895985" cy="9137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5788025"/>
            <a:ext cx="895985" cy="91376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5805805"/>
            <a:ext cx="895985" cy="91376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5782310"/>
            <a:ext cx="895985" cy="91376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5600" y="3881755"/>
            <a:ext cx="1700530" cy="89281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035" y="4824095"/>
            <a:ext cx="1700530" cy="89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2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67808" y="2111094"/>
            <a:ext cx="418942" cy="362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6901" y="3456044"/>
            <a:ext cx="418942" cy="362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35516" y="4476680"/>
            <a:ext cx="418942" cy="362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49370" y="4476680"/>
            <a:ext cx="418942" cy="362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05541" y="4476680"/>
            <a:ext cx="418941" cy="362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1989" y="4991767"/>
            <a:ext cx="418942" cy="362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22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0226" y="1415410"/>
            <a:ext cx="418942" cy="363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5113" y="1415410"/>
            <a:ext cx="418942" cy="363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8035" y="1415410"/>
            <a:ext cx="418942" cy="363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25541" y="1951358"/>
            <a:ext cx="418942" cy="35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5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8866" y="2161830"/>
            <a:ext cx="333249" cy="31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738" y="2171399"/>
            <a:ext cx="418942" cy="30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00302" y="2171399"/>
            <a:ext cx="333248" cy="29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49823" y="2688163"/>
            <a:ext cx="399899" cy="30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9823" y="2745581"/>
            <a:ext cx="323727" cy="20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90780" y="2688163"/>
            <a:ext cx="352291" cy="30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795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3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4231" y="1805410"/>
            <a:ext cx="418942" cy="36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8614" y="2339164"/>
            <a:ext cx="418942" cy="36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806" y="2872917"/>
            <a:ext cx="418942" cy="36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362" y="3940425"/>
            <a:ext cx="8997733" cy="35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4181" y="3189486"/>
            <a:ext cx="418942" cy="36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1284" y="3189486"/>
            <a:ext cx="418942" cy="36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4181" y="3723792"/>
            <a:ext cx="418942" cy="36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2141" y="3723792"/>
            <a:ext cx="409420" cy="36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18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2025-01-15T14:14:48Z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