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/>
          <a:stretch>
            <a:fillRect/>
          </a:stretch>
        </p:blipFill>
        <p:spPr>
          <a:xfrm>
            <a:off x="2855595" y="2780665"/>
            <a:ext cx="6247765" cy="11976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29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2875" y="2546350"/>
            <a:ext cx="523240" cy="11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7575" y="2564765"/>
            <a:ext cx="785495" cy="9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1945" y="2564765"/>
            <a:ext cx="752475" cy="9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6405" y="2546350"/>
            <a:ext cx="523240" cy="11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3068955"/>
            <a:ext cx="523240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9695" y="3043555"/>
            <a:ext cx="765175" cy="11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6180" y="3030855"/>
            <a:ext cx="748030" cy="12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91090" y="3043555"/>
            <a:ext cx="660400" cy="10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8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100" y="1988820"/>
            <a:ext cx="843915" cy="8616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315" y="1988820"/>
            <a:ext cx="843915" cy="8616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1200" y="1988820"/>
            <a:ext cx="843915" cy="861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800" y="2890520"/>
            <a:ext cx="843915" cy="86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530" y="2890520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8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4911" y="2539377"/>
            <a:ext cx="399899" cy="3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4007263"/>
            <a:ext cx="199949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4735" y="3988200"/>
            <a:ext cx="1437732" cy="32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3350" y="4464786"/>
            <a:ext cx="1809068" cy="33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77279" y="5046221"/>
            <a:ext cx="409420" cy="1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64335" y="5422265"/>
            <a:ext cx="487045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25793" y="5437022"/>
            <a:ext cx="695062" cy="29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3364865"/>
            <a:ext cx="2729865" cy="53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bldLvl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8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15717" y="2937899"/>
            <a:ext cx="399899" cy="34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1350" y="2938780"/>
            <a:ext cx="3117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3566329"/>
            <a:ext cx="399899" cy="34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1245" y="3632835"/>
            <a:ext cx="27368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5314" y="4204280"/>
            <a:ext cx="399899" cy="34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1245" y="4271010"/>
            <a:ext cx="260985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4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2732442"/>
            <a:ext cx="399899" cy="34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24" y="3133420"/>
            <a:ext cx="676020" cy="27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7909" y="3419833"/>
            <a:ext cx="399899" cy="34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387" y="4097677"/>
            <a:ext cx="399899" cy="34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2025-01-15T16:26:12Z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