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32" r:id="rId5"/>
    <p:sldId id="331" r:id="rId6"/>
    <p:sldId id="330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5730" y="2204720"/>
            <a:ext cx="4203700" cy="67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429000"/>
            <a:ext cx="450215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95" y="1268730"/>
            <a:ext cx="11789410" cy="536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060" y="2211705"/>
            <a:ext cx="48260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5205" y="2211705"/>
            <a:ext cx="457200" cy="514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3000" y="2148205"/>
            <a:ext cx="1009650" cy="641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3060" y="3127375"/>
            <a:ext cx="965200" cy="603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5860" y="3032125"/>
            <a:ext cx="894715" cy="628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0820" y="3032125"/>
            <a:ext cx="469900" cy="539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1625" y="4726940"/>
            <a:ext cx="1752600" cy="901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9470" y="4726940"/>
            <a:ext cx="1752600" cy="901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960" y="5732780"/>
            <a:ext cx="927100" cy="90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988820"/>
            <a:ext cx="9169400" cy="25908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637655" y="3429000"/>
            <a:ext cx="260096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55105" y="4030345"/>
            <a:ext cx="34055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327150"/>
            <a:ext cx="11772900" cy="42037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548255" y="330962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04485" y="330962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8505" y="330962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6445" y="499300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7035" y="499300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5415" y="499300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190" y="1628775"/>
            <a:ext cx="11690985" cy="359981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914890" y="1919605"/>
            <a:ext cx="172847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2025-01-15T07:40:16Z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