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>
            <a:fillRect/>
          </a:stretch>
        </p:blipFill>
        <p:spPr>
          <a:xfrm>
            <a:off x="1415415" y="2060575"/>
            <a:ext cx="858710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59313"/>
          <a:stretch>
            <a:fillRect/>
          </a:stretch>
        </p:blipFill>
        <p:spPr>
          <a:xfrm>
            <a:off x="360045" y="1224280"/>
            <a:ext cx="667199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97430"/>
            <a:ext cx="10721975" cy="125476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929255" y="2369820"/>
            <a:ext cx="6902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79640" y="2369820"/>
            <a:ext cx="1050290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944100" y="2369820"/>
            <a:ext cx="6902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95500" y="2921000"/>
            <a:ext cx="107759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919595" y="2945765"/>
            <a:ext cx="8299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944100" y="2945765"/>
            <a:ext cx="690245" cy="551180"/>
          </a:xfrm>
          <a:prstGeom prst="ellipse">
            <a:avLst/>
          </a:prstGeom>
          <a:noFill/>
          <a:ln w="19050">
            <a:solidFill>
              <a:srgbClr val="30BC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644620"/>
            <a:ext cx="11340000" cy="25230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945" y="4409440"/>
            <a:ext cx="843915" cy="861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970" y="4409440"/>
            <a:ext cx="843915" cy="8616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2001" y="4409440"/>
            <a:ext cx="843915" cy="8616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505" y="5306060"/>
            <a:ext cx="843915" cy="8616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7000" y="5306060"/>
            <a:ext cx="843915" cy="8616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8190" y="5306060"/>
            <a:ext cx="843915" cy="8616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190" y="5306060"/>
            <a:ext cx="84391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20"/>
          <a:stretch>
            <a:fillRect/>
          </a:stretch>
        </p:blipFill>
        <p:spPr>
          <a:xfrm>
            <a:off x="407035" y="5589550"/>
            <a:ext cx="11339830" cy="11960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86335" y="5784192"/>
            <a:ext cx="209471" cy="2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345" y="6270575"/>
            <a:ext cx="666498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384935"/>
            <a:ext cx="10752455" cy="40881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31315" y="3833495"/>
            <a:ext cx="4896485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558925" y="3905250"/>
            <a:ext cx="1656715" cy="10801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99105" y="3905250"/>
            <a:ext cx="1656715" cy="10801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44335" y="3833495"/>
            <a:ext cx="3311525" cy="1151890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727575" y="3761740"/>
            <a:ext cx="3672840" cy="12960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399780" y="3761740"/>
            <a:ext cx="1872615" cy="1296035"/>
          </a:xfrm>
          <a:prstGeom prst="line">
            <a:avLst/>
          </a:prstGeom>
          <a:ln w="19050">
            <a:solidFill>
              <a:srgbClr val="30BC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7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2318997"/>
            <a:ext cx="399899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2318997"/>
            <a:ext cx="390377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9924" y="2318997"/>
            <a:ext cx="399899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4282" y="3080735"/>
            <a:ext cx="399899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4842252"/>
            <a:ext cx="1970931" cy="34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518" y="5889641"/>
            <a:ext cx="2475566" cy="35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2025-01-15T15:22:11Z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