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4" r:id="rId5"/>
    <p:sldId id="333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0"/>
          <a:stretch>
            <a:fillRect/>
          </a:stretch>
        </p:blipFill>
        <p:spPr>
          <a:xfrm>
            <a:off x="4512310" y="2996565"/>
            <a:ext cx="3484880" cy="1241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3170906"/>
            <a:ext cx="1494861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180450"/>
            <a:ext cx="704584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44584" y="3170906"/>
            <a:ext cx="4855919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0453" y="3915312"/>
            <a:ext cx="2485088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969" y="3915312"/>
            <a:ext cx="2808816" cy="32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86649" y="3915312"/>
            <a:ext cx="2704080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45289" y="4382951"/>
            <a:ext cx="1466297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8"/>
          <a:stretch>
            <a:fillRect/>
          </a:stretch>
        </p:blipFill>
        <p:spPr>
          <a:xfrm>
            <a:off x="360045" y="3356965"/>
            <a:ext cx="11339830" cy="18328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58992" y="3816016"/>
            <a:ext cx="295163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2443" y="3816016"/>
            <a:ext cx="399899" cy="28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6535" y="3617595"/>
            <a:ext cx="8947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64130" y="4779564"/>
            <a:ext cx="304685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20755" y="4760484"/>
            <a:ext cx="476070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29722" y="4779564"/>
            <a:ext cx="790278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18980" y="4645025"/>
            <a:ext cx="452755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12875"/>
            <a:ext cx="10845800" cy="18116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3705" y="26365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9870" y="25647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21825" y="26365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91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235" y="1988820"/>
            <a:ext cx="1653540" cy="892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615" y="2019935"/>
            <a:ext cx="843915" cy="861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640" y="198882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05" y="293116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535" y="293116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8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2141" y="4001374"/>
            <a:ext cx="399899" cy="3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4001374"/>
            <a:ext cx="399899" cy="3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06045" y="4001374"/>
            <a:ext cx="399899" cy="3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0075" y="4001374"/>
            <a:ext cx="399899" cy="33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508855"/>
            <a:ext cx="11340000" cy="20184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8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1815937"/>
            <a:ext cx="342770" cy="32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2379233"/>
            <a:ext cx="238035" cy="1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816" y="2875697"/>
            <a:ext cx="238035" cy="190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7707" y="3295782"/>
            <a:ext cx="399899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92955"/>
            <a:ext cx="11340000" cy="15002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306298" y="4388511"/>
            <a:ext cx="399899" cy="3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4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8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0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1300248"/>
            <a:ext cx="380856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939582"/>
            <a:ext cx="380856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3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73853" y="2512867"/>
            <a:ext cx="6150831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549" y="2512867"/>
            <a:ext cx="1504382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2795" y="2522414"/>
            <a:ext cx="380856" cy="3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604" y="2961583"/>
            <a:ext cx="1209219" cy="32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2025-01-15T16:22:55Z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