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3119755" y="2925445"/>
            <a:ext cx="5951900" cy="963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203170"/>
            <a:ext cx="11340000" cy="3880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17" r="40945"/>
          <a:stretch>
            <a:fillRect/>
          </a:stretch>
        </p:blipFill>
        <p:spPr>
          <a:xfrm>
            <a:off x="335280" y="1196975"/>
            <a:ext cx="6696710" cy="798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743700" y="908685"/>
            <a:ext cx="9213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673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87170" y="5077460"/>
            <a:ext cx="9696450" cy="13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135" y="5949315"/>
            <a:ext cx="9696450" cy="13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493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2"/>
          <a:stretch>
            <a:fillRect/>
          </a:stretch>
        </p:blipFill>
        <p:spPr>
          <a:xfrm>
            <a:off x="360045" y="2636520"/>
            <a:ext cx="11339830" cy="20751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320906" y="2691798"/>
            <a:ext cx="418942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6624" y="2691798"/>
            <a:ext cx="418942" cy="36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12240"/>
            <a:ext cx="8891270" cy="10922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54660" y="1915795"/>
            <a:ext cx="1260475" cy="640715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199255" y="1915795"/>
            <a:ext cx="1260475" cy="640715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96860" y="1915795"/>
            <a:ext cx="1260475" cy="640715"/>
          </a:xfrm>
          <a:prstGeom prst="ellipse">
            <a:avLst/>
          </a:prstGeom>
          <a:noFill/>
          <a:ln w="19050">
            <a:solidFill>
              <a:srgbClr val="E057A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2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96775" y="1328814"/>
            <a:ext cx="418942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3453680"/>
            <a:ext cx="418942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04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908405"/>
            <a:ext cx="9975095" cy="586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50595"/>
            <a:ext cx="8755380" cy="582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61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6960" y="2990850"/>
            <a:ext cx="9328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3624878"/>
            <a:ext cx="733148" cy="29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880" y="3987165"/>
            <a:ext cx="695325" cy="1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0310" y="4101465"/>
            <a:ext cx="8274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7455" y="4525645"/>
            <a:ext cx="50673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15865" y="3429000"/>
            <a:ext cx="695325" cy="1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260" y="4509135"/>
            <a:ext cx="695325" cy="1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9965" y="5013325"/>
            <a:ext cx="695325" cy="10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9" grpId="0" bldLvl="0" animBg="1"/>
      <p:bldP spid="2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61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015" y="2060575"/>
            <a:ext cx="895985" cy="913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996565"/>
            <a:ext cx="895985" cy="9137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996565"/>
            <a:ext cx="895985" cy="9137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2996565"/>
            <a:ext cx="895985" cy="9137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00" y="4004945"/>
            <a:ext cx="895985" cy="913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200" y="4004945"/>
            <a:ext cx="895985" cy="913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004945"/>
            <a:ext cx="895985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4004945"/>
            <a:ext cx="895985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939030"/>
            <a:ext cx="895985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06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44282" y="2159059"/>
            <a:ext cx="418942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3189532"/>
            <a:ext cx="418942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4220006"/>
            <a:ext cx="418942" cy="3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216296"/>
            <a:ext cx="742670" cy="33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30579" y="2216296"/>
            <a:ext cx="752191" cy="33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3828" y="2225838"/>
            <a:ext cx="780755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9068" y="2235379"/>
            <a:ext cx="752191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5340" y="2769693"/>
            <a:ext cx="742670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2769693"/>
            <a:ext cx="761712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72392" y="2760151"/>
            <a:ext cx="695063" cy="3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57632" y="2760151"/>
            <a:ext cx="742670" cy="314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3677" y="4143642"/>
            <a:ext cx="1323476" cy="33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1158" y="4153184"/>
            <a:ext cx="390377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86397" y="4162725"/>
            <a:ext cx="361813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0302" y="4162725"/>
            <a:ext cx="390377" cy="30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301863" y="4677956"/>
            <a:ext cx="1104483" cy="33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34105" y="4668415"/>
            <a:ext cx="1114005" cy="35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501813" y="5231352"/>
            <a:ext cx="685541" cy="27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795969" y="5221811"/>
            <a:ext cx="761712" cy="2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8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750620"/>
            <a:ext cx="390377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71" y="2855575"/>
            <a:ext cx="361813" cy="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835" y="3275330"/>
            <a:ext cx="44513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680" y="3275395"/>
            <a:ext cx="380856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6020" y="3265854"/>
            <a:ext cx="399899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09924" y="3256313"/>
            <a:ext cx="380856" cy="343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78387" y="3809712"/>
            <a:ext cx="390377" cy="31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72493" y="3790630"/>
            <a:ext cx="399899" cy="32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114520"/>
            <a:ext cx="11340000" cy="2710242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304966" y="4782537"/>
            <a:ext cx="418942" cy="36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72623" y="5316951"/>
            <a:ext cx="418942" cy="36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61238" y="5316951"/>
            <a:ext cx="409420" cy="36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05671" y="5851365"/>
            <a:ext cx="418942" cy="36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32875" y="5851365"/>
            <a:ext cx="418942" cy="36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67685" y="6315710"/>
            <a:ext cx="54229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8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49017" y="2176386"/>
            <a:ext cx="418942" cy="36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77329" y="4309731"/>
            <a:ext cx="418942" cy="361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0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1863153"/>
            <a:ext cx="790277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2960207"/>
            <a:ext cx="656977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2960207"/>
            <a:ext cx="1085440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536" y="2950667"/>
            <a:ext cx="733148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5535" y="2041525"/>
            <a:ext cx="48514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88010" y="3985615"/>
            <a:ext cx="418942" cy="36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5351780"/>
            <a:ext cx="65062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25" y="5662295"/>
            <a:ext cx="709295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2025-01-15T13:47:16Z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