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079875" y="2924810"/>
            <a:ext cx="3895725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97430" y="2464255"/>
            <a:ext cx="761712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2464255"/>
            <a:ext cx="580806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380" y="2355850"/>
            <a:ext cx="67056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3405" y="2355850"/>
            <a:ext cx="5899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7153" y="4229235"/>
            <a:ext cx="2304181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068955"/>
            <a:ext cx="3565525" cy="51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672191" y="3008536"/>
            <a:ext cx="399899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011680"/>
            <a:ext cx="1701800" cy="906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029460"/>
            <a:ext cx="1701800" cy="889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945" y="2029460"/>
            <a:ext cx="1710055" cy="897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2315" y="2046605"/>
            <a:ext cx="1718945" cy="88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623811"/>
            <a:ext cx="761712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2661901"/>
            <a:ext cx="171385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3128505"/>
            <a:ext cx="761712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775" y="3138027"/>
            <a:ext cx="323727" cy="32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3642721"/>
            <a:ext cx="761712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249" y="3661766"/>
            <a:ext cx="647455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8"/>
          <a:stretch>
            <a:fillRect/>
          </a:stretch>
        </p:blipFill>
        <p:spPr>
          <a:xfrm>
            <a:off x="6239555" y="1224280"/>
            <a:ext cx="5460320" cy="2428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2166659"/>
            <a:ext cx="399899" cy="34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" y="1293495"/>
            <a:ext cx="5904865" cy="242316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83205" y="2373630"/>
            <a:ext cx="1584325" cy="12242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54960" y="2877820"/>
            <a:ext cx="1584325" cy="7175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783205" y="2446020"/>
            <a:ext cx="1656080" cy="10077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2303090"/>
            <a:ext cx="5674760" cy="34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2818762"/>
            <a:ext cx="5122518" cy="32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23575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33551" y="4426305"/>
            <a:ext cx="352292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551" y="4932171"/>
            <a:ext cx="342770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