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2783840" y="2996565"/>
            <a:ext cx="6913880" cy="1056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7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4609521"/>
            <a:ext cx="342770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5793" y="4609521"/>
            <a:ext cx="695062" cy="32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4628594"/>
            <a:ext cx="238035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4055" y="4619057"/>
            <a:ext cx="656977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7052" y="5181721"/>
            <a:ext cx="333249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7229" y="5181721"/>
            <a:ext cx="742670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8186" y="5172185"/>
            <a:ext cx="361813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86448" y="5162648"/>
            <a:ext cx="733148" cy="34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03" y="2626270"/>
            <a:ext cx="380856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453" y="2626270"/>
            <a:ext cx="371335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541" y="3179547"/>
            <a:ext cx="380856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9319" y="3179547"/>
            <a:ext cx="380856" cy="3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8841" y="3732824"/>
            <a:ext cx="371335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62619" y="3732824"/>
            <a:ext cx="380856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1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2683640"/>
            <a:ext cx="704584" cy="3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6624" y="2674099"/>
            <a:ext cx="676020" cy="3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4543965"/>
            <a:ext cx="3741914" cy="34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289" y="5097293"/>
            <a:ext cx="2504130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974" y="5106833"/>
            <a:ext cx="685541" cy="3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3712613"/>
            <a:ext cx="2332745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15" y="3712613"/>
            <a:ext cx="2427959" cy="3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8539" y="4618430"/>
            <a:ext cx="676020" cy="2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2821" y="4618430"/>
            <a:ext cx="1390125" cy="29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1209" y="4608895"/>
            <a:ext cx="2504130" cy="3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24000"/>
            <a:ext cx="11340000" cy="56971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932660"/>
            <a:ext cx="11340000" cy="299234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37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86901" y="4732849"/>
            <a:ext cx="580806" cy="276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1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9773" y="1691727"/>
            <a:ext cx="390377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598545"/>
            <a:ext cx="399899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9899" y="2598545"/>
            <a:ext cx="399899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8866" y="3047181"/>
            <a:ext cx="399899" cy="3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68900"/>
            <a:ext cx="11340000" cy="144869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07405" y="5421692"/>
            <a:ext cx="9835617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113" y="5879176"/>
            <a:ext cx="4094206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