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/>
          <a:stretch>
            <a:fillRect/>
          </a:stretch>
        </p:blipFill>
        <p:spPr>
          <a:xfrm>
            <a:off x="2712085" y="3068955"/>
            <a:ext cx="6769735" cy="1127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1338435"/>
            <a:ext cx="380856" cy="324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984" y="4065823"/>
            <a:ext cx="2923073" cy="34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20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" y="1412875"/>
            <a:ext cx="11433810" cy="242379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416050" y="3572510"/>
            <a:ext cx="5181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solidFill>
                  <a:srgbClr val="47C5F3"/>
                </a:solidFill>
                <a:latin typeface="微软雅黑" panose="020B0503020204020204" charset="-122"/>
                <a:ea typeface="微软雅黑" panose="020B0503020204020204" charset="-122"/>
              </a:rPr>
              <a:t>△</a:t>
            </a:r>
            <a:endParaRPr lang="zh-CN" altLang="en-US" sz="4400">
              <a:solidFill>
                <a:srgbClr val="47C5F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75460" y="3572510"/>
            <a:ext cx="5181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solidFill>
                  <a:srgbClr val="47C5F3"/>
                </a:solidFill>
                <a:latin typeface="微软雅黑" panose="020B0503020204020204" charset="-122"/>
                <a:ea typeface="微软雅黑" panose="020B0503020204020204" charset="-122"/>
              </a:rPr>
              <a:t>△</a:t>
            </a:r>
            <a:endParaRPr lang="zh-CN" altLang="en-US" sz="4400">
              <a:solidFill>
                <a:srgbClr val="47C5F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15590" y="3572510"/>
            <a:ext cx="5181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solidFill>
                  <a:srgbClr val="47C5F3"/>
                </a:solidFill>
                <a:latin typeface="微软雅黑" panose="020B0503020204020204" charset="-122"/>
                <a:ea typeface="微软雅黑" panose="020B0503020204020204" charset="-122"/>
              </a:rPr>
              <a:t>△</a:t>
            </a:r>
            <a:endParaRPr lang="zh-CN" altLang="en-US" sz="4400">
              <a:solidFill>
                <a:srgbClr val="47C5F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95775" y="3572510"/>
            <a:ext cx="5181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solidFill>
                  <a:srgbClr val="47C5F3"/>
                </a:solidFill>
                <a:latin typeface="微软雅黑" panose="020B0503020204020204" charset="-122"/>
                <a:ea typeface="微软雅黑" panose="020B0503020204020204" charset="-122"/>
              </a:rPr>
              <a:t>△</a:t>
            </a:r>
            <a:endParaRPr lang="zh-CN" altLang="en-US" sz="4400">
              <a:solidFill>
                <a:srgbClr val="47C5F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15865" y="3572510"/>
            <a:ext cx="5181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solidFill>
                  <a:srgbClr val="47C5F3"/>
                </a:solidFill>
                <a:latin typeface="微软雅黑" panose="020B0503020204020204" charset="-122"/>
                <a:ea typeface="微软雅黑" panose="020B0503020204020204" charset="-122"/>
              </a:rPr>
              <a:t>△</a:t>
            </a:r>
            <a:endParaRPr lang="zh-CN" altLang="en-US" sz="4400">
              <a:solidFill>
                <a:srgbClr val="47C5F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75910" y="3572510"/>
            <a:ext cx="5181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solidFill>
                  <a:srgbClr val="47C5F3"/>
                </a:solidFill>
                <a:latin typeface="微软雅黑" panose="020B0503020204020204" charset="-122"/>
                <a:ea typeface="微软雅黑" panose="020B0503020204020204" charset="-122"/>
              </a:rPr>
              <a:t>△</a:t>
            </a:r>
            <a:endParaRPr lang="zh-CN" altLang="en-US" sz="4400">
              <a:solidFill>
                <a:srgbClr val="47C5F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96000" y="3572510"/>
            <a:ext cx="51816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>
                <a:solidFill>
                  <a:srgbClr val="47C5F3"/>
                </a:solidFill>
                <a:latin typeface="微软雅黑" panose="020B0503020204020204" charset="-122"/>
                <a:ea typeface="微软雅黑" panose="020B0503020204020204" charset="-122"/>
              </a:rPr>
              <a:t>△</a:t>
            </a:r>
            <a:endParaRPr lang="zh-CN" altLang="en-US" sz="4400">
              <a:solidFill>
                <a:srgbClr val="47C5F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96595" y="3347085"/>
            <a:ext cx="454660" cy="56070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135505" y="3356610"/>
            <a:ext cx="454660" cy="56070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35955" y="3356610"/>
            <a:ext cx="454660" cy="56070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680325" y="3356610"/>
            <a:ext cx="454660" cy="56070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112760" y="3356610"/>
            <a:ext cx="454660" cy="560705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2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1833905"/>
            <a:ext cx="971183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290" y="1661795"/>
            <a:ext cx="112331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420" y="1746885"/>
            <a:ext cx="1123315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2825002"/>
            <a:ext cx="904534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8240" y="2701290"/>
            <a:ext cx="12661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38895" y="2701290"/>
            <a:ext cx="97091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77279" y="3816098"/>
            <a:ext cx="390377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9" grpId="0" bldLvl="0" animBg="1"/>
      <p:bldP spid="11" grpId="0" bldLvl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951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4584" y="3435881"/>
            <a:ext cx="1418690" cy="33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8186" y="3454949"/>
            <a:ext cx="1390125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4181" y="3445415"/>
            <a:ext cx="1437732" cy="32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57783" y="3454949"/>
            <a:ext cx="1361561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677" y="3291534"/>
            <a:ext cx="161863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3834620"/>
            <a:ext cx="247556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4387233"/>
            <a:ext cx="228513" cy="2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634" y="4920790"/>
            <a:ext cx="218992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634" y="5473403"/>
            <a:ext cx="228513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113" y="6016488"/>
            <a:ext cx="238035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71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761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544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15314" y="2924466"/>
            <a:ext cx="399899" cy="32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3644620"/>
            <a:ext cx="11340000" cy="24823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363174" y="3835567"/>
            <a:ext cx="1114005" cy="34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14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