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/>
          <a:stretch>
            <a:fillRect/>
          </a:stretch>
        </p:blipFill>
        <p:spPr>
          <a:xfrm>
            <a:off x="2639695" y="2996565"/>
            <a:ext cx="7134860" cy="1189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0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53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16272" y="3952351"/>
            <a:ext cx="2332745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5642" y="3952351"/>
            <a:ext cx="1018790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3961890"/>
            <a:ext cx="723627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4811" y="4992177"/>
            <a:ext cx="1075919" cy="26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78136" y="5459622"/>
            <a:ext cx="1104483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91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75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441545"/>
            <a:ext cx="11340000" cy="789459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38"/>
          <a:stretch>
            <a:fillRect/>
          </a:stretch>
        </p:blipFill>
        <p:spPr>
          <a:xfrm>
            <a:off x="426085" y="5229225"/>
            <a:ext cx="11339830" cy="15846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95"/>
          <a:stretch>
            <a:fillRect/>
          </a:stretch>
        </p:blipFill>
        <p:spPr>
          <a:xfrm>
            <a:off x="407670" y="1341400"/>
            <a:ext cx="11339830" cy="1666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7770" y="2080260"/>
            <a:ext cx="554355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20" y="3213100"/>
            <a:ext cx="9450070" cy="26339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525" y="2853055"/>
            <a:ext cx="554355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775460" y="4220845"/>
            <a:ext cx="6913245" cy="6483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775460" y="4149090"/>
            <a:ext cx="3384550" cy="7200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304155" y="4149090"/>
            <a:ext cx="3384550" cy="7200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2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1806668"/>
            <a:ext cx="399899" cy="34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7909" y="2838279"/>
            <a:ext cx="390377" cy="34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70"/>
          <a:stretch>
            <a:fillRect/>
          </a:stretch>
        </p:blipFill>
        <p:spPr>
          <a:xfrm>
            <a:off x="360045" y="5229505"/>
            <a:ext cx="11339830" cy="1046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21259" y="5846989"/>
            <a:ext cx="4779748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9571" y="5846989"/>
            <a:ext cx="1932845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0485"/>
            <a:ext cx="9951720" cy="382841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567305" y="3212465"/>
            <a:ext cx="3024505" cy="10083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27350" y="3714750"/>
            <a:ext cx="2592705" cy="93789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927350" y="3213100"/>
            <a:ext cx="2664460" cy="10077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927350" y="3789045"/>
            <a:ext cx="2664460" cy="10077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050" y="2616835"/>
            <a:ext cx="617283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82921" y="3132026"/>
            <a:ext cx="4970176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619" y="3132026"/>
            <a:ext cx="2094710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866" y="3685353"/>
            <a:ext cx="676020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92493" y="3656733"/>
            <a:ext cx="856926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