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155950" y="2781300"/>
            <a:ext cx="5880145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2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464880"/>
            <a:ext cx="418942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2464880"/>
            <a:ext cx="418942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464880"/>
            <a:ext cx="418942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2464880"/>
            <a:ext cx="418942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9093" y="3180772"/>
            <a:ext cx="409420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1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1281271"/>
            <a:ext cx="790277" cy="36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8405"/>
            <a:ext cx="113015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620115"/>
            <a:ext cx="11340000" cy="52828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804890"/>
            <a:ext cx="11340000" cy="91775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5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319261"/>
            <a:ext cx="409420" cy="36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2376665"/>
            <a:ext cx="418942" cy="36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890784"/>
            <a:ext cx="247556" cy="20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05188" y="2348007"/>
            <a:ext cx="371334" cy="35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3414862"/>
            <a:ext cx="361812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0" b="78992"/>
          <a:stretch>
            <a:fillRect/>
          </a:stretch>
        </p:blipFill>
        <p:spPr>
          <a:xfrm>
            <a:off x="-168910" y="4427855"/>
            <a:ext cx="8496980" cy="5139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25654" y="4504024"/>
            <a:ext cx="780755" cy="35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01372" y="4513580"/>
            <a:ext cx="780755" cy="3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/>
          <a:stretch>
            <a:fillRect/>
          </a:stretch>
        </p:blipFill>
        <p:spPr>
          <a:xfrm>
            <a:off x="8832260" y="1224280"/>
            <a:ext cx="2867615" cy="2446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6" r="26560"/>
          <a:stretch>
            <a:fillRect/>
          </a:stretch>
        </p:blipFill>
        <p:spPr>
          <a:xfrm>
            <a:off x="360045" y="1628775"/>
            <a:ext cx="8328025" cy="189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740"/>
            <a:ext cx="11340000" cy="41098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557020"/>
            <a:ext cx="9881235" cy="415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3352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917065"/>
            <a:ext cx="9942830" cy="332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80"/>
          <a:stretch>
            <a:fillRect/>
          </a:stretch>
        </p:blipFill>
        <p:spPr>
          <a:xfrm>
            <a:off x="360045" y="1224280"/>
            <a:ext cx="1133983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76475"/>
            <a:ext cx="9114155" cy="203644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75460" y="2492375"/>
            <a:ext cx="1439545" cy="57594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775460" y="2996565"/>
            <a:ext cx="1439545" cy="57594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703070" y="3428365"/>
            <a:ext cx="1439545" cy="57594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03070" y="2564765"/>
            <a:ext cx="1440180" cy="14401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599555" y="2420620"/>
            <a:ext cx="1512570" cy="11518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71945" y="2996565"/>
            <a:ext cx="1512570" cy="11518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671945" y="2492375"/>
            <a:ext cx="1511935" cy="10083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672580" y="3068320"/>
            <a:ext cx="1511935" cy="10083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2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73425" y="2044065"/>
            <a:ext cx="6667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2945" y="1986280"/>
            <a:ext cx="62547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4460" y="2557780"/>
            <a:ext cx="54864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758" y="2683745"/>
            <a:ext cx="447506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5415" y="3103541"/>
            <a:ext cx="504634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96725" y="3122623"/>
            <a:ext cx="504634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16675" y="3618745"/>
            <a:ext cx="514156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0277" y="3628286"/>
            <a:ext cx="523677" cy="276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80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917065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1917065"/>
            <a:ext cx="895985" cy="913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2830830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660140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320" y="1916920"/>
            <a:ext cx="1700530" cy="892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375" y="2809730"/>
            <a:ext cx="1700530" cy="892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375" y="3680950"/>
            <a:ext cx="1700530" cy="8928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785" y="3659995"/>
            <a:ext cx="170053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7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2919591"/>
            <a:ext cx="418942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54" y="3357778"/>
            <a:ext cx="418942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3357778"/>
            <a:ext cx="418942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0856" y="3357778"/>
            <a:ext cx="418942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856" y="3795965"/>
            <a:ext cx="409420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814882"/>
            <a:ext cx="1171133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3814882"/>
            <a:ext cx="799797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3814882"/>
            <a:ext cx="799798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5843" y="4300672"/>
            <a:ext cx="342770" cy="31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0327" y="4757886"/>
            <a:ext cx="304685" cy="28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675" y="4738836"/>
            <a:ext cx="1866196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2928719"/>
            <a:ext cx="418942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168" y="2928719"/>
            <a:ext cx="418942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2443" y="3385850"/>
            <a:ext cx="418942" cy="3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1964" y="3385850"/>
            <a:ext cx="418942" cy="3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833458"/>
            <a:ext cx="418942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2015" y="4300113"/>
            <a:ext cx="418942" cy="36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5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2940709"/>
            <a:ext cx="2437481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4559" y="2940709"/>
            <a:ext cx="2199445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458" y="3856288"/>
            <a:ext cx="1142569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1939" y="3856288"/>
            <a:ext cx="1513904" cy="35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5220118"/>
            <a:ext cx="9007254" cy="362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014840"/>
            <a:ext cx="418941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2929547"/>
            <a:ext cx="409420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4301607"/>
            <a:ext cx="418942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