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86325" y="3140075"/>
            <a:ext cx="241935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" y="2061210"/>
            <a:ext cx="11874500" cy="23082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94460" y="3211195"/>
            <a:ext cx="52578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85770" y="3211195"/>
            <a:ext cx="4343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4220" y="3211195"/>
            <a:ext cx="43434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8775" y="3211195"/>
            <a:ext cx="62420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3580" y="3211195"/>
            <a:ext cx="51816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37345" y="3211195"/>
            <a:ext cx="41910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50575" y="3211195"/>
            <a:ext cx="419100" cy="351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626870"/>
            <a:ext cx="11886565" cy="360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9440" y="2527300"/>
            <a:ext cx="927100" cy="901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325" y="2577465"/>
            <a:ext cx="1752600" cy="90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8480" y="2527300"/>
            <a:ext cx="927100" cy="901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220" y="3623945"/>
            <a:ext cx="927100" cy="901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6650" y="3623945"/>
            <a:ext cx="927100" cy="90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600200"/>
            <a:ext cx="10223500" cy="36576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349115" y="4406900"/>
            <a:ext cx="396240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0305" y="4519295"/>
            <a:ext cx="373380" cy="341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895" y="4406900"/>
            <a:ext cx="342900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9780" y="3597275"/>
            <a:ext cx="328295" cy="327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175" y="1838325"/>
            <a:ext cx="10407650" cy="31813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04770" y="3383280"/>
            <a:ext cx="32829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9475" y="3383280"/>
            <a:ext cx="32829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5935" y="3383280"/>
            <a:ext cx="328295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0970" y="4371340"/>
            <a:ext cx="35052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5085" y="4371340"/>
            <a:ext cx="358140" cy="365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1358900"/>
            <a:ext cx="11531600" cy="4140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66005" y="4327525"/>
            <a:ext cx="88455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43925" y="4327525"/>
            <a:ext cx="88455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1025" y="4989830"/>
            <a:ext cx="52006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2025-01-15T06:32:02Z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