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9830" y="2421255"/>
            <a:ext cx="4191000" cy="71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573145"/>
            <a:ext cx="300355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1963420"/>
            <a:ext cx="11877675" cy="29311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3340" y="2699385"/>
            <a:ext cx="130810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320" y="3270885"/>
            <a:ext cx="590550" cy="50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9935" y="2699385"/>
            <a:ext cx="742950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9590" y="3277235"/>
            <a:ext cx="882650" cy="501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9885" y="2699385"/>
            <a:ext cx="1003300" cy="596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4405" y="3296285"/>
            <a:ext cx="635000" cy="4889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08120" y="3933190"/>
            <a:ext cx="52324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36050" y="3880485"/>
            <a:ext cx="52324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" y="1252220"/>
            <a:ext cx="12006580" cy="27673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" y="4019550"/>
            <a:ext cx="10966450" cy="260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735" y="2136775"/>
            <a:ext cx="927100" cy="901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8985" y="2136775"/>
            <a:ext cx="927100" cy="901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2925" y="2136775"/>
            <a:ext cx="927100" cy="901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3500" y="2136775"/>
            <a:ext cx="927100" cy="901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545" y="3078480"/>
            <a:ext cx="927100" cy="901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925" y="3117850"/>
            <a:ext cx="1752600" cy="901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4590" y="5565775"/>
            <a:ext cx="965200" cy="5524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99895" y="616585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4160" y="616585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44285" y="616585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26805" y="616585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655" y="1730375"/>
            <a:ext cx="11774170" cy="339661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48180" y="353441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51705" y="353441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9465" y="353441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0455" y="353441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2555" y="4301490"/>
            <a:ext cx="132270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27690" y="4301490"/>
            <a:ext cx="56451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" y="1476375"/>
            <a:ext cx="11861800" cy="39052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48055" y="4820285"/>
            <a:ext cx="22402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52925" y="4820285"/>
            <a:ext cx="1308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1210" y="4820285"/>
            <a:ext cx="1308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30485" y="4820285"/>
            <a:ext cx="1308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2025-01-15T06:21:32Z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