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119755" y="2997200"/>
            <a:ext cx="5951900" cy="946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74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060575"/>
            <a:ext cx="895985" cy="91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060575"/>
            <a:ext cx="895985" cy="9137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200" y="2060575"/>
            <a:ext cx="895985" cy="913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2060575"/>
            <a:ext cx="895985" cy="913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997200"/>
            <a:ext cx="895985" cy="91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997200"/>
            <a:ext cx="895985" cy="9137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2997200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0060" y="2971800"/>
            <a:ext cx="895985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971800"/>
            <a:ext cx="895985" cy="9137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325" y="2997200"/>
            <a:ext cx="895985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3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48765" y="1433567"/>
            <a:ext cx="2704080" cy="35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3148210"/>
            <a:ext cx="1114005" cy="3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770" y="3119633"/>
            <a:ext cx="2694559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681655"/>
            <a:ext cx="723627" cy="36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5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9420" y="1309791"/>
            <a:ext cx="418942" cy="35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73702" y="4121858"/>
            <a:ext cx="418942" cy="36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2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5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3559531"/>
            <a:ext cx="418942" cy="36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2519276"/>
            <a:ext cx="218992" cy="2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2538324"/>
            <a:ext cx="199949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3602" y="2490703"/>
            <a:ext cx="333249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3043101"/>
            <a:ext cx="304685" cy="295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35465" y="3081197"/>
            <a:ext cx="238035" cy="266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31315" y="2420620"/>
            <a:ext cx="310515" cy="37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557020"/>
            <a:ext cx="10523220" cy="422973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703705" y="3861435"/>
            <a:ext cx="2736215" cy="14401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487170" y="3789045"/>
            <a:ext cx="3312795" cy="14401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392035" y="3861435"/>
            <a:ext cx="360045" cy="14401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0344150" y="3861435"/>
            <a:ext cx="72390" cy="13677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98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1358267"/>
            <a:ext cx="418942" cy="36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508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52"/>
          <a:stretch>
            <a:fillRect/>
          </a:stretch>
        </p:blipFill>
        <p:spPr>
          <a:xfrm>
            <a:off x="1343660" y="908685"/>
            <a:ext cx="9624105" cy="5868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1075"/>
            <a:ext cx="9611995" cy="568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02000" y="2723515"/>
            <a:ext cx="117094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430" y="2723515"/>
            <a:ext cx="267525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89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185" y="2060430"/>
            <a:ext cx="1700530" cy="8928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7870" y="2060430"/>
            <a:ext cx="1700530" cy="89281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200" y="2996420"/>
            <a:ext cx="1700530" cy="89281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400" y="4940790"/>
            <a:ext cx="1700530" cy="8928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996565"/>
            <a:ext cx="895985" cy="9137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1600" y="2996565"/>
            <a:ext cx="895985" cy="9137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4004945"/>
            <a:ext cx="895985" cy="91376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4004945"/>
            <a:ext cx="895985" cy="9137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4004945"/>
            <a:ext cx="895985" cy="91376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4004945"/>
            <a:ext cx="895985" cy="91376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4940935"/>
            <a:ext cx="895985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2359063"/>
            <a:ext cx="314206" cy="28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1335" y="2349525"/>
            <a:ext cx="352292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1183" y="2702444"/>
            <a:ext cx="361813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8967" y="2702444"/>
            <a:ext cx="342770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3400" y="2702444"/>
            <a:ext cx="380856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2702444"/>
            <a:ext cx="342770" cy="295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76473" y="2979056"/>
            <a:ext cx="409420" cy="324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15667" y="3503666"/>
            <a:ext cx="390377" cy="34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68010" y="2196698"/>
            <a:ext cx="418942" cy="36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3321977"/>
            <a:ext cx="418942" cy="36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395763"/>
            <a:ext cx="418942" cy="36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806" y="3485557"/>
            <a:ext cx="418942" cy="36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998871"/>
            <a:ext cx="41894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2998871"/>
            <a:ext cx="41894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317" y="2998871"/>
            <a:ext cx="41894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846" y="4372964"/>
            <a:ext cx="41894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6826" y="4372964"/>
            <a:ext cx="41894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5037" y="4897792"/>
            <a:ext cx="41894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65"/>
          <a:stretch>
            <a:fillRect/>
          </a:stretch>
        </p:blipFill>
        <p:spPr>
          <a:xfrm>
            <a:off x="360045" y="1224280"/>
            <a:ext cx="11339830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132965"/>
            <a:ext cx="9287510" cy="207518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425575" y="2348865"/>
            <a:ext cx="2232025" cy="57594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81430" y="2924810"/>
            <a:ext cx="2303780" cy="10083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281430" y="2493010"/>
            <a:ext cx="2376170" cy="9359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353185" y="3429000"/>
            <a:ext cx="2304415" cy="54673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042150" y="2348865"/>
            <a:ext cx="2232025" cy="165608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042150" y="2348865"/>
            <a:ext cx="2303780" cy="5041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970395" y="2924810"/>
            <a:ext cx="2303780" cy="5041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970395" y="3425825"/>
            <a:ext cx="2303780" cy="5041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5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2510790"/>
            <a:ext cx="60706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2493010"/>
            <a:ext cx="60706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640" y="2997200"/>
            <a:ext cx="60706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530" y="2997200"/>
            <a:ext cx="60706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8490" y="3573145"/>
            <a:ext cx="1111250" cy="7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03930" y="3573145"/>
            <a:ext cx="104203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02610" y="4098925"/>
            <a:ext cx="60706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945" y="4043045"/>
            <a:ext cx="607060" cy="12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2025-01-15T13:57:33Z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