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806"/>
          <a:stretch>
            <a:fillRect/>
          </a:stretch>
        </p:blipFill>
        <p:spPr>
          <a:xfrm>
            <a:off x="3863340" y="2780665"/>
            <a:ext cx="3426460" cy="13290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08"/>
          <a:stretch>
            <a:fillRect/>
          </a:stretch>
        </p:blipFill>
        <p:spPr>
          <a:xfrm>
            <a:off x="335280" y="3789325"/>
            <a:ext cx="11339830" cy="24565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1412875"/>
            <a:ext cx="10758170" cy="221297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894840" y="206121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791325" y="206121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175875" y="206121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750695" y="249364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422900" y="256540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247630" y="259270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750695" y="304228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575425" y="299783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6400" y="4509135"/>
            <a:ext cx="843915" cy="86169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190" y="4509135"/>
            <a:ext cx="843915" cy="86169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0685" y="4509135"/>
            <a:ext cx="843915" cy="86169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4020" y="5373370"/>
            <a:ext cx="1604010" cy="866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656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130982" y="2731157"/>
            <a:ext cx="323727" cy="30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10327" y="2750235"/>
            <a:ext cx="380856" cy="257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40604" y="3198567"/>
            <a:ext cx="399899" cy="314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67556" y="3198567"/>
            <a:ext cx="333248" cy="30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54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63778" y="3405094"/>
            <a:ext cx="1980453" cy="33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01863" y="3862267"/>
            <a:ext cx="2827858" cy="342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436465"/>
            <a:ext cx="11340000" cy="209437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140251" y="5651010"/>
            <a:ext cx="1913803" cy="325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30730" y="6100487"/>
            <a:ext cx="2466045" cy="34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127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616574" y="2206676"/>
            <a:ext cx="914055" cy="25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24534" y="2197135"/>
            <a:ext cx="933098" cy="286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69185" y="3027045"/>
            <a:ext cx="1435100" cy="28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529370" y="3027163"/>
            <a:ext cx="1523425" cy="286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34357" y="3857190"/>
            <a:ext cx="371335" cy="324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2" grpId="0" bldLvl="0" animBg="1"/>
      <p:bldP spid="14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</Words>
  <Application>WPS 演示</Application>
  <PresentationFormat>宽屏</PresentationFormat>
  <Paragraphs>16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68</cp:revision>
  <dcterms:created xsi:type="dcterms:W3CDTF">2015-09-16T06:44:00Z</dcterms:created>
  <dcterms:modified xsi:type="dcterms:W3CDTF">2025-01-15T15:49:56Z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