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5"/>
          <a:stretch>
            <a:fillRect/>
          </a:stretch>
        </p:blipFill>
        <p:spPr>
          <a:xfrm>
            <a:off x="3719830" y="2708910"/>
            <a:ext cx="5013960" cy="15932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17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4028382"/>
            <a:ext cx="1466297" cy="343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53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1986435"/>
            <a:ext cx="257078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5843" y="2577323"/>
            <a:ext cx="466549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732" y="3168211"/>
            <a:ext cx="466549" cy="266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199515" y="836930"/>
            <a:ext cx="10416585" cy="5816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5213" y="2514852"/>
            <a:ext cx="323727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0981" y="2581599"/>
            <a:ext cx="514156" cy="20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4784" y="2514852"/>
            <a:ext cx="590327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0502" y="2495782"/>
            <a:ext cx="723627" cy="3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4255" y="3229995"/>
            <a:ext cx="276120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88588" y="3296742"/>
            <a:ext cx="418942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4784" y="3229995"/>
            <a:ext cx="590327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68588" y="3201390"/>
            <a:ext cx="666498" cy="3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03298" y="3935603"/>
            <a:ext cx="218992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98260" y="3827780"/>
            <a:ext cx="60960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54784" y="3945138"/>
            <a:ext cx="580806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78109" y="3916533"/>
            <a:ext cx="656977" cy="30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893777" y="4650746"/>
            <a:ext cx="266599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445767" y="4641211"/>
            <a:ext cx="695062" cy="333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473827" y="4650746"/>
            <a:ext cx="561763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349545" y="4631676"/>
            <a:ext cx="695063" cy="28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874734" y="5356354"/>
            <a:ext cx="304685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398160" y="5423101"/>
            <a:ext cx="790277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445263" y="5365889"/>
            <a:ext cx="552241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340024" y="5337284"/>
            <a:ext cx="742670" cy="29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893777" y="6061962"/>
            <a:ext cx="266599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512417" y="6138244"/>
            <a:ext cx="571284" cy="1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540477" y="6071497"/>
            <a:ext cx="418942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368588" y="6052427"/>
            <a:ext cx="685541" cy="28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8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2865569"/>
            <a:ext cx="390377" cy="3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22" y="2922833"/>
            <a:ext cx="399899" cy="34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59496" y="3485930"/>
            <a:ext cx="352292" cy="2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62115" y="3791338"/>
            <a:ext cx="399899" cy="34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5869" y="4039482"/>
            <a:ext cx="371335" cy="32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64080" y="4049026"/>
            <a:ext cx="371335" cy="3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73249" y="4049026"/>
            <a:ext cx="733148" cy="3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0160" y="4562475"/>
            <a:ext cx="34607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30478" y="4631211"/>
            <a:ext cx="361813" cy="32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7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948687"/>
            <a:ext cx="238035" cy="26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3615694"/>
            <a:ext cx="228513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1662" y="4282700"/>
            <a:ext cx="152342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3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91133" y="2081774"/>
            <a:ext cx="352291" cy="33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133" y="4073717"/>
            <a:ext cx="352291" cy="32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91133" y="4731344"/>
            <a:ext cx="352291" cy="33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5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292955"/>
            <a:ext cx="11340000" cy="250673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95596" y="4407330"/>
            <a:ext cx="390377" cy="3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2825" y="5751246"/>
            <a:ext cx="2304181" cy="33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0558" y="5732184"/>
            <a:ext cx="1094962" cy="35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7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62670" y="2157108"/>
            <a:ext cx="2923072" cy="34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0705" y="2823614"/>
            <a:ext cx="3913299" cy="32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6146" y="4137584"/>
            <a:ext cx="6912544" cy="34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