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767080" y="2330450"/>
            <a:ext cx="9639300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1052830"/>
            <a:ext cx="252031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3070" y="2243455"/>
            <a:ext cx="2092325" cy="85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428720"/>
            <a:ext cx="11340000" cy="22680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144686" y="5229778"/>
            <a:ext cx="390377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9774" y="5229778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600" y="1988820"/>
            <a:ext cx="843915" cy="8616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4400" y="1988820"/>
            <a:ext cx="843915" cy="861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630" y="198882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65" y="2862580"/>
            <a:ext cx="165354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83425" y="2264365"/>
            <a:ext cx="733148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87808" y="2264365"/>
            <a:ext cx="733148" cy="29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2245276"/>
            <a:ext cx="695062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2245276"/>
            <a:ext cx="714105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72141" y="2245276"/>
            <a:ext cx="742670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76523" y="2245276"/>
            <a:ext cx="752192" cy="3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2947" y="3027937"/>
            <a:ext cx="723627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97329" y="3037481"/>
            <a:ext cx="723627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11234" y="3027937"/>
            <a:ext cx="723627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8236" y="3037481"/>
            <a:ext cx="733148" cy="31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1662" y="3018392"/>
            <a:ext cx="723627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86045" y="3027937"/>
            <a:ext cx="723627" cy="32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79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2072156"/>
            <a:ext cx="399899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3053730"/>
            <a:ext cx="752191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4816752"/>
            <a:ext cx="399899" cy="3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8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6926" y="2114778"/>
            <a:ext cx="10035565" cy="33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